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2"/>
  </p:notesMasterIdLst>
  <p:sldIdLst>
    <p:sldId id="257" r:id="rId5"/>
    <p:sldId id="1182" r:id="rId6"/>
    <p:sldId id="1181" r:id="rId7"/>
    <p:sldId id="1180" r:id="rId8"/>
    <p:sldId id="1184" r:id="rId9"/>
    <p:sldId id="1183" r:id="rId10"/>
    <p:sldId id="1194" r:id="rId11"/>
    <p:sldId id="1185" r:id="rId12"/>
    <p:sldId id="271" r:id="rId13"/>
    <p:sldId id="1179" r:id="rId14"/>
    <p:sldId id="383" r:id="rId15"/>
    <p:sldId id="1058" r:id="rId16"/>
    <p:sldId id="1056" r:id="rId17"/>
    <p:sldId id="1059" r:id="rId18"/>
    <p:sldId id="1178" r:id="rId19"/>
    <p:sldId id="1060" r:id="rId20"/>
    <p:sldId id="1055" r:id="rId21"/>
    <p:sldId id="1057" r:id="rId22"/>
    <p:sldId id="1061" r:id="rId23"/>
    <p:sldId id="1062" r:id="rId24"/>
    <p:sldId id="1065" r:id="rId25"/>
    <p:sldId id="1152" r:id="rId26"/>
    <p:sldId id="1081" r:id="rId27"/>
    <p:sldId id="1083" r:id="rId28"/>
    <p:sldId id="1084" r:id="rId29"/>
    <p:sldId id="1085" r:id="rId30"/>
    <p:sldId id="1086" r:id="rId31"/>
    <p:sldId id="1087" r:id="rId32"/>
    <p:sldId id="1110" r:id="rId33"/>
    <p:sldId id="1089" r:id="rId34"/>
    <p:sldId id="1090" r:id="rId35"/>
    <p:sldId id="1092" r:id="rId36"/>
    <p:sldId id="1091" r:id="rId37"/>
    <p:sldId id="1093" r:id="rId38"/>
    <p:sldId id="1111" r:id="rId39"/>
    <p:sldId id="1112" r:id="rId40"/>
    <p:sldId id="1063" r:id="rId41"/>
    <p:sldId id="1098" r:id="rId42"/>
    <p:sldId id="1139" r:id="rId43"/>
    <p:sldId id="1102" r:id="rId44"/>
    <p:sldId id="1193" r:id="rId45"/>
    <p:sldId id="1107" r:id="rId46"/>
    <p:sldId id="1106" r:id="rId47"/>
    <p:sldId id="1108" r:id="rId48"/>
    <p:sldId id="1140" r:id="rId49"/>
    <p:sldId id="1119" r:id="rId50"/>
    <p:sldId id="1116" r:id="rId51"/>
    <p:sldId id="1117" r:id="rId52"/>
    <p:sldId id="1128" r:id="rId53"/>
    <p:sldId id="1064" r:id="rId54"/>
    <p:sldId id="1136" r:id="rId55"/>
    <p:sldId id="1137" r:id="rId56"/>
    <p:sldId id="1144" r:id="rId57"/>
    <p:sldId id="1138" r:id="rId58"/>
    <p:sldId id="1154" r:id="rId59"/>
    <p:sldId id="1174" r:id="rId60"/>
    <p:sldId id="1099" r:id="rId61"/>
  </p:sldIdLst>
  <p:sldSz cx="12192000" cy="6858000"/>
  <p:notesSz cx="6797675" cy="9926638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LANIFICACION MONITOREO UMC 4" initials="PMU4" lastIdx="1" clrIdx="0">
    <p:extLst>
      <p:ext uri="{19B8F6BF-5375-455C-9EA6-DF929625EA0E}">
        <p15:presenceInfo xmlns:p15="http://schemas.microsoft.com/office/powerpoint/2012/main" userId="S-1-5-21-1280482202-4056878361-557001864-117221" providerId="AD"/>
      </p:ext>
    </p:extLst>
  </p:cmAuthor>
  <p:cmAuthor id="2" name="Daniela Ayala R" initials="DAR" lastIdx="2" clrIdx="1">
    <p:extLst>
      <p:ext uri="{19B8F6BF-5375-455C-9EA6-DF929625EA0E}">
        <p15:presenceInfo xmlns:p15="http://schemas.microsoft.com/office/powerpoint/2012/main" userId="Daniela Ayala 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FFFFFF"/>
    <a:srgbClr val="CC0000"/>
    <a:srgbClr val="16A085"/>
    <a:srgbClr val="EAEBED"/>
    <a:srgbClr val="F7F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288326-76FB-4145-B492-6440EACCCAFE}" v="10" dt="2023-04-17T03:19:15.754"/>
    <p1510:client id="{CCD1D7D2-CE56-44B7-9542-843D62DA709F}" v="2364" dt="2023-04-16T19:38:13.677"/>
    <p1510:client id="{D23F3147-2945-49E4-9CDA-4E73E905B49F}" v="15" dt="2023-04-17T02:52:41.5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269D01E-BC32-4049-B463-5C60D7B0CCD2}" styleName="Estilo temático 2 - Énfasis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8182" autoAdjust="0"/>
  </p:normalViewPr>
  <p:slideViewPr>
    <p:cSldViewPr snapToGrid="0">
      <p:cViewPr varScale="1">
        <p:scale>
          <a:sx n="73" d="100"/>
          <a:sy n="73" d="100"/>
        </p:scale>
        <p:origin x="59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commentAuthors" Target="commentAuthors.xml"/><Relationship Id="rId7" Type="http://schemas.openxmlformats.org/officeDocument/2006/relationships/slide" Target="slides/slide3.xml"/><Relationship Id="rId71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notesMaster" Target="notesMasters/notesMaster1.xml"/><Relationship Id="rId7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LANIMONIUMC07" userId="S::planimoniumc07@minedu.gob.pe::a36e1160-c169-45f0-a038-c039c4afe98c" providerId="AD" clId="Web-{DF896237-15AC-AE1B-A9D3-A1D07848A68F}"/>
    <pc:docChg chg="modSld">
      <pc:chgData name="PLANIMONIUMC07" userId="S::planimoniumc07@minedu.gob.pe::a36e1160-c169-45f0-a038-c039c4afe98c" providerId="AD" clId="Web-{DF896237-15AC-AE1B-A9D3-A1D07848A68F}" dt="2023-03-13T21:55:17.660" v="5" actId="1076"/>
      <pc:docMkLst>
        <pc:docMk/>
      </pc:docMkLst>
    </pc:docChg>
  </pc:docChgLst>
  <pc:docChgLst>
    <pc:chgData name="PLANIMONIUMC07 PLANIMONIUMC07" userId="a36e1160-c169-45f0-a038-c039c4afe98c" providerId="ADAL" clId="{B48FAC8A-7278-4E6B-AE22-E43318B8D3E1}"/>
    <pc:docChg chg="undo custSel modSld sldOrd">
      <pc:chgData name="PLANIMONIUMC07 PLANIMONIUMC07" userId="a36e1160-c169-45f0-a038-c039c4afe98c" providerId="ADAL" clId="{B48FAC8A-7278-4E6B-AE22-E43318B8D3E1}" dt="2023-03-16T17:22:43.662" v="226" actId="1076"/>
      <pc:docMkLst>
        <pc:docMk/>
      </pc:docMkLst>
      <pc:sldChg chg="modSp mod">
        <pc:chgData name="PLANIMONIUMC07 PLANIMONIUMC07" userId="a36e1160-c169-45f0-a038-c039c4afe98c" providerId="ADAL" clId="{B48FAC8A-7278-4E6B-AE22-E43318B8D3E1}" dt="2023-03-14T16:48:27.789" v="5" actId="1076"/>
        <pc:sldMkLst>
          <pc:docMk/>
          <pc:sldMk cId="1852242092" sldId="982"/>
        </pc:sldMkLst>
        <pc:picChg chg="mod">
          <ac:chgData name="PLANIMONIUMC07 PLANIMONIUMC07" userId="a36e1160-c169-45f0-a038-c039c4afe98c" providerId="ADAL" clId="{B48FAC8A-7278-4E6B-AE22-E43318B8D3E1}" dt="2023-03-14T16:48:27.789" v="5" actId="1076"/>
          <ac:picMkLst>
            <pc:docMk/>
            <pc:sldMk cId="1852242092" sldId="982"/>
            <ac:picMk id="7" creationId="{0A74E810-5E76-212A-0028-79E68821F8BD}"/>
          </ac:picMkLst>
        </pc:picChg>
      </pc:sldChg>
    </pc:docChg>
  </pc:docChgLst>
  <pc:docChgLst>
    <pc:chgData name="PLANIMONIUMC07" userId="S::planimoniumc07@minedu.gob.pe::a36e1160-c169-45f0-a038-c039c4afe98c" providerId="AD" clId="Web-{C89A1803-6A3E-69C4-E81B-B923FA9789D6}"/>
    <pc:docChg chg="addSld delSld modSld">
      <pc:chgData name="PLANIMONIUMC07" userId="S::planimoniumc07@minedu.gob.pe::a36e1160-c169-45f0-a038-c039c4afe98c" providerId="AD" clId="Web-{C89A1803-6A3E-69C4-E81B-B923FA9789D6}" dt="2023-03-02T17:36:45.019" v="33"/>
      <pc:docMkLst>
        <pc:docMk/>
      </pc:docMkLst>
    </pc:docChg>
  </pc:docChgLst>
  <pc:docChgLst>
    <pc:chgData name="PLANIMONIUMC07" userId="S::planimoniumc07@minedu.gob.pe::a36e1160-c169-45f0-a038-c039c4afe98c" providerId="AD" clId="Web-{6817A8BE-1B17-7432-768B-FBB8D70A938C}"/>
    <pc:docChg chg="addSld delSld modSld sldOrd">
      <pc:chgData name="PLANIMONIUMC07" userId="S::planimoniumc07@minedu.gob.pe::a36e1160-c169-45f0-a038-c039c4afe98c" providerId="AD" clId="Web-{6817A8BE-1B17-7432-768B-FBB8D70A938C}" dt="2023-02-28T20:11:42.281" v="15" actId="20577"/>
      <pc:docMkLst>
        <pc:docMk/>
      </pc:docMkLst>
    </pc:docChg>
  </pc:docChgLst>
  <pc:docChgLst>
    <pc:chgData name="PLANIMONIUMC07" userId="S::planimoniumc07@minedu.gob.pe::a36e1160-c169-45f0-a038-c039c4afe98c" providerId="AD" clId="Web-{C881C17F-8A91-3EB3-E9B0-DC9D0C64421F}"/>
    <pc:docChg chg="addSld delSld modSld">
      <pc:chgData name="PLANIMONIUMC07" userId="S::planimoniumc07@minedu.gob.pe::a36e1160-c169-45f0-a038-c039c4afe98c" providerId="AD" clId="Web-{C881C17F-8A91-3EB3-E9B0-DC9D0C64421F}" dt="2023-03-01T14:41:26.543" v="5"/>
      <pc:docMkLst>
        <pc:docMk/>
      </pc:docMkLst>
      <pc:sldChg chg="modSp">
        <pc:chgData name="PLANIMONIUMC07" userId="S::planimoniumc07@minedu.gob.pe::a36e1160-c169-45f0-a038-c039c4afe98c" providerId="AD" clId="Web-{C881C17F-8A91-3EB3-E9B0-DC9D0C64421F}" dt="2023-03-01T14:29:38.584" v="3" actId="20577"/>
        <pc:sldMkLst>
          <pc:docMk/>
          <pc:sldMk cId="1605804493" sldId="264"/>
        </pc:sldMkLst>
        <pc:graphicFrameChg chg="modGraphic">
          <ac:chgData name="PLANIMONIUMC07" userId="S::planimoniumc07@minedu.gob.pe::a36e1160-c169-45f0-a038-c039c4afe98c" providerId="AD" clId="Web-{C881C17F-8A91-3EB3-E9B0-DC9D0C64421F}" dt="2023-03-01T14:29:38.584" v="3" actId="20577"/>
          <ac:graphicFrameMkLst>
            <pc:docMk/>
            <pc:sldMk cId="1605804493" sldId="264"/>
            <ac:graphicFrameMk id="16" creationId="{E829D477-AB4E-CA3D-CFB6-480922D19A33}"/>
          </ac:graphicFrameMkLst>
        </pc:graphicFrameChg>
      </pc:sldChg>
    </pc:docChg>
  </pc:docChgLst>
  <pc:docChgLst>
    <pc:chgData name="PLANIMONIUMC07" userId="a36e1160-c169-45f0-a038-c039c4afe98c" providerId="ADAL" clId="{CCD1D7D2-CE56-44B7-9542-843D62DA709F}"/>
    <pc:docChg chg="undo redo custSel addSld delSld modSld sldOrd">
      <pc:chgData name="PLANIMONIUMC07" userId="a36e1160-c169-45f0-a038-c039c4afe98c" providerId="ADAL" clId="{CCD1D7D2-CE56-44B7-9542-843D62DA709F}" dt="2023-04-16T22:04:58.879" v="10292"/>
      <pc:docMkLst>
        <pc:docMk/>
      </pc:docMkLst>
      <pc:sldChg chg="delSp modSp mod">
        <pc:chgData name="PLANIMONIUMC07" userId="a36e1160-c169-45f0-a038-c039c4afe98c" providerId="ADAL" clId="{CCD1D7D2-CE56-44B7-9542-843D62DA709F}" dt="2023-04-14T00:10:20.991" v="6864" actId="27636"/>
        <pc:sldMkLst>
          <pc:docMk/>
          <pc:sldMk cId="1605804493" sldId="264"/>
        </pc:sldMkLst>
        <pc:spChg chg="mod">
          <ac:chgData name="PLANIMONIUMC07" userId="a36e1160-c169-45f0-a038-c039c4afe98c" providerId="ADAL" clId="{CCD1D7D2-CE56-44B7-9542-843D62DA709F}" dt="2023-04-14T00:10:20.991" v="6864" actId="27636"/>
          <ac:spMkLst>
            <pc:docMk/>
            <pc:sldMk cId="1605804493" sldId="264"/>
            <ac:spMk id="15" creationId="{888C17D5-D0E4-5108-5824-2B04692ADAE1}"/>
          </ac:spMkLst>
        </pc:spChg>
        <pc:picChg chg="mod">
          <ac:chgData name="PLANIMONIUMC07" userId="a36e1160-c169-45f0-a038-c039c4afe98c" providerId="ADAL" clId="{CCD1D7D2-CE56-44B7-9542-843D62DA709F}" dt="2023-04-09T05:27:23.341" v="19" actId="14826"/>
          <ac:picMkLst>
            <pc:docMk/>
            <pc:sldMk cId="1605804493" sldId="264"/>
            <ac:picMk id="11" creationId="{F413F546-C1F4-C9B9-59D5-B14D568928B7}"/>
          </ac:picMkLst>
        </pc:picChg>
        <pc:picChg chg="del">
          <ac:chgData name="PLANIMONIUMC07" userId="a36e1160-c169-45f0-a038-c039c4afe98c" providerId="ADAL" clId="{CCD1D7D2-CE56-44B7-9542-843D62DA709F}" dt="2023-04-09T05:26:18.644" v="16" actId="478"/>
          <ac:picMkLst>
            <pc:docMk/>
            <pc:sldMk cId="1605804493" sldId="264"/>
            <ac:picMk id="14" creationId="{3C5F05C0-1EFB-3935-5167-2C6FD353A9EF}"/>
          </ac:picMkLst>
        </pc:picChg>
      </pc:sldChg>
      <pc:sldChg chg="modSp mod">
        <pc:chgData name="PLANIMONIUMC07" userId="a36e1160-c169-45f0-a038-c039c4afe98c" providerId="ADAL" clId="{CCD1D7D2-CE56-44B7-9542-843D62DA709F}" dt="2023-04-14T00:10:21.063" v="6868" actId="27636"/>
        <pc:sldMkLst>
          <pc:docMk/>
          <pc:sldMk cId="1649445972" sldId="350"/>
        </pc:sldMkLst>
        <pc:spChg chg="mod">
          <ac:chgData name="PLANIMONIUMC07" userId="a36e1160-c169-45f0-a038-c039c4afe98c" providerId="ADAL" clId="{CCD1D7D2-CE56-44B7-9542-843D62DA709F}" dt="2023-04-14T00:10:21.063" v="6868" actId="27636"/>
          <ac:spMkLst>
            <pc:docMk/>
            <pc:sldMk cId="1649445972" sldId="350"/>
            <ac:spMk id="31" creationId="{888C17D5-D0E4-5108-5824-2B04692ADAE1}"/>
          </ac:spMkLst>
        </pc:spChg>
      </pc:sldChg>
      <pc:sldChg chg="modSp mod">
        <pc:chgData name="PLANIMONIUMC07" userId="a36e1160-c169-45f0-a038-c039c4afe98c" providerId="ADAL" clId="{CCD1D7D2-CE56-44B7-9542-843D62DA709F}" dt="2023-04-14T00:10:21.043" v="6866" actId="27636"/>
        <pc:sldMkLst>
          <pc:docMk/>
          <pc:sldMk cId="712495752" sldId="377"/>
        </pc:sldMkLst>
        <pc:spChg chg="mod">
          <ac:chgData name="PLANIMONIUMC07" userId="a36e1160-c169-45f0-a038-c039c4afe98c" providerId="ADAL" clId="{CCD1D7D2-CE56-44B7-9542-843D62DA709F}" dt="2023-04-14T00:10:21.043" v="6866" actId="27636"/>
          <ac:spMkLst>
            <pc:docMk/>
            <pc:sldMk cId="712495752" sldId="377"/>
            <ac:spMk id="12" creationId="{888C17D5-D0E4-5108-5824-2B04692ADAE1}"/>
          </ac:spMkLst>
        </pc:spChg>
        <pc:cxnChg chg="ord">
          <ac:chgData name="PLANIMONIUMC07" userId="a36e1160-c169-45f0-a038-c039c4afe98c" providerId="ADAL" clId="{CCD1D7D2-CE56-44B7-9542-843D62DA709F}" dt="2023-04-09T05:27:39.734" v="20" actId="167"/>
          <ac:cxnSpMkLst>
            <pc:docMk/>
            <pc:sldMk cId="712495752" sldId="377"/>
            <ac:cxnSpMk id="5" creationId="{00000000-0000-0000-0000-000000000000}"/>
          </ac:cxnSpMkLst>
        </pc:cxnChg>
      </pc:sldChg>
      <pc:sldChg chg="modSp mod">
        <pc:chgData name="PLANIMONIUMC07" userId="a36e1160-c169-45f0-a038-c039c4afe98c" providerId="ADAL" clId="{CCD1D7D2-CE56-44B7-9542-843D62DA709F}" dt="2023-04-14T00:10:20.972" v="6862" actId="27636"/>
        <pc:sldMkLst>
          <pc:docMk/>
          <pc:sldMk cId="524925265" sldId="378"/>
        </pc:sldMkLst>
        <pc:spChg chg="mod">
          <ac:chgData name="PLANIMONIUMC07" userId="a36e1160-c169-45f0-a038-c039c4afe98c" providerId="ADAL" clId="{CCD1D7D2-CE56-44B7-9542-843D62DA709F}" dt="2023-04-14T00:10:20.972" v="6862" actId="27636"/>
          <ac:spMkLst>
            <pc:docMk/>
            <pc:sldMk cId="524925265" sldId="378"/>
            <ac:spMk id="17" creationId="{888C17D5-D0E4-5108-5824-2B04692ADAE1}"/>
          </ac:spMkLst>
        </pc:spChg>
      </pc:sldChg>
      <pc:sldChg chg="modSp mod">
        <pc:chgData name="PLANIMONIUMC07" userId="a36e1160-c169-45f0-a038-c039c4afe98c" providerId="ADAL" clId="{CCD1D7D2-CE56-44B7-9542-843D62DA709F}" dt="2023-04-14T00:10:21.052" v="6867" actId="27636"/>
        <pc:sldMkLst>
          <pc:docMk/>
          <pc:sldMk cId="1990159727" sldId="380"/>
        </pc:sldMkLst>
        <pc:spChg chg="mod">
          <ac:chgData name="PLANIMONIUMC07" userId="a36e1160-c169-45f0-a038-c039c4afe98c" providerId="ADAL" clId="{CCD1D7D2-CE56-44B7-9542-843D62DA709F}" dt="2023-04-14T00:10:21.052" v="6867" actId="27636"/>
          <ac:spMkLst>
            <pc:docMk/>
            <pc:sldMk cId="1990159727" sldId="380"/>
            <ac:spMk id="5" creationId="{888C17D5-D0E4-5108-5824-2B04692ADAE1}"/>
          </ac:spMkLst>
        </pc:spChg>
        <pc:graphicFrameChg chg="mod modGraphic">
          <ac:chgData name="PLANIMONIUMC07" userId="a36e1160-c169-45f0-a038-c039c4afe98c" providerId="ADAL" clId="{CCD1D7D2-CE56-44B7-9542-843D62DA709F}" dt="2023-04-13T07:55:44.116" v="3407" actId="13926"/>
          <ac:graphicFrameMkLst>
            <pc:docMk/>
            <pc:sldMk cId="1990159727" sldId="380"/>
            <ac:graphicFrameMk id="37" creationId="{5277B1D2-650B-6A1E-B36F-93F2292BB70A}"/>
          </ac:graphicFrameMkLst>
        </pc:graphicFrameChg>
      </pc:sldChg>
      <pc:sldChg chg="delSp modSp mod">
        <pc:chgData name="PLANIMONIUMC07" userId="a36e1160-c169-45f0-a038-c039c4afe98c" providerId="ADAL" clId="{CCD1D7D2-CE56-44B7-9542-843D62DA709F}" dt="2023-04-09T05:33:45.931" v="46" actId="478"/>
        <pc:sldMkLst>
          <pc:docMk/>
          <pc:sldMk cId="2479119448" sldId="383"/>
        </pc:sldMkLst>
        <pc:spChg chg="mod">
          <ac:chgData name="PLANIMONIUMC07" userId="a36e1160-c169-45f0-a038-c039c4afe98c" providerId="ADAL" clId="{CCD1D7D2-CE56-44B7-9542-843D62DA709F}" dt="2023-04-09T05:33:41.732" v="44" actId="27803"/>
          <ac:spMkLst>
            <pc:docMk/>
            <pc:sldMk cId="2479119448" sldId="383"/>
            <ac:spMk id="9" creationId="{7A3DD8A2-076F-E8A5-832C-43284AFDC54C}"/>
          </ac:spMkLst>
        </pc:spChg>
        <pc:spChg chg="del mod">
          <ac:chgData name="PLANIMONIUMC07" userId="a36e1160-c169-45f0-a038-c039c4afe98c" providerId="ADAL" clId="{CCD1D7D2-CE56-44B7-9542-843D62DA709F}" dt="2023-04-09T05:33:44.203" v="45" actId="478"/>
          <ac:spMkLst>
            <pc:docMk/>
            <pc:sldMk cId="2479119448" sldId="383"/>
            <ac:spMk id="10" creationId="{03876E27-9544-44C6-7AE3-34997BBD0E3B}"/>
          </ac:spMkLst>
        </pc:spChg>
        <pc:spChg chg="del mod">
          <ac:chgData name="PLANIMONIUMC07" userId="a36e1160-c169-45f0-a038-c039c4afe98c" providerId="ADAL" clId="{CCD1D7D2-CE56-44B7-9542-843D62DA709F}" dt="2023-04-09T05:33:45.931" v="46" actId="478"/>
          <ac:spMkLst>
            <pc:docMk/>
            <pc:sldMk cId="2479119448" sldId="383"/>
            <ac:spMk id="11" creationId="{4234FDDA-F9CE-2578-3139-B8194A144D6F}"/>
          </ac:spMkLst>
        </pc:spChg>
        <pc:grpChg chg="del mod">
          <ac:chgData name="PLANIMONIUMC07" userId="a36e1160-c169-45f0-a038-c039c4afe98c" providerId="ADAL" clId="{CCD1D7D2-CE56-44B7-9542-843D62DA709F}" dt="2023-04-09T05:33:41.732" v="44" actId="27803"/>
          <ac:grpSpMkLst>
            <pc:docMk/>
            <pc:sldMk cId="2479119448" sldId="383"/>
            <ac:grpSpMk id="3" creationId="{24D28CA1-F80E-CEEB-05A7-64E8093AD050}"/>
          </ac:grpSpMkLst>
        </pc:grpChg>
        <pc:picChg chg="del">
          <ac:chgData name="PLANIMONIUMC07" userId="a36e1160-c169-45f0-a038-c039c4afe98c" providerId="ADAL" clId="{CCD1D7D2-CE56-44B7-9542-843D62DA709F}" dt="2023-04-09T05:33:41.732" v="44" actId="27803"/>
          <ac:picMkLst>
            <pc:docMk/>
            <pc:sldMk cId="2479119448" sldId="383"/>
            <ac:picMk id="4" creationId="{621B263F-473A-3FD5-2A97-435B38D2958B}"/>
          </ac:picMkLst>
        </pc:picChg>
      </pc:sldChg>
      <pc:sldChg chg="modSp mod">
        <pc:chgData name="PLANIMONIUMC07" userId="a36e1160-c169-45f0-a038-c039c4afe98c" providerId="ADAL" clId="{CCD1D7D2-CE56-44B7-9542-843D62DA709F}" dt="2023-04-14T00:10:21.075" v="6869" actId="27636"/>
        <pc:sldMkLst>
          <pc:docMk/>
          <pc:sldMk cId="1755439612" sldId="939"/>
        </pc:sldMkLst>
        <pc:spChg chg="mod">
          <ac:chgData name="PLANIMONIUMC07" userId="a36e1160-c169-45f0-a038-c039c4afe98c" providerId="ADAL" clId="{CCD1D7D2-CE56-44B7-9542-843D62DA709F}" dt="2023-04-14T00:10:21.075" v="6869" actId="27636"/>
          <ac:spMkLst>
            <pc:docMk/>
            <pc:sldMk cId="1755439612" sldId="939"/>
            <ac:spMk id="6" creationId="{9BE00AD5-4186-972D-E54D-B6A985E111BC}"/>
          </ac:spMkLst>
        </pc:spChg>
      </pc:sldChg>
      <pc:sldChg chg="addSp delSp modSp add mod setBg delAnim modAnim delDesignElem">
        <pc:chgData name="PLANIMONIUMC07" userId="a36e1160-c169-45f0-a038-c039c4afe98c" providerId="ADAL" clId="{CCD1D7D2-CE56-44B7-9542-843D62DA709F}" dt="2023-04-09T20:36:40.323" v="1397"/>
        <pc:sldMkLst>
          <pc:docMk/>
          <pc:sldMk cId="236450214" sldId="954"/>
        </pc:sldMkLst>
        <pc:spChg chg="mod">
          <ac:chgData name="PLANIMONIUMC07" userId="a36e1160-c169-45f0-a038-c039c4afe98c" providerId="ADAL" clId="{CCD1D7D2-CE56-44B7-9542-843D62DA709F}" dt="2023-04-09T08:51:29.835" v="558" actId="27636"/>
          <ac:spMkLst>
            <pc:docMk/>
            <pc:sldMk cId="236450214" sldId="954"/>
            <ac:spMk id="2" creationId="{47B32420-1166-CF7D-AAE2-B495C62D0D00}"/>
          </ac:spMkLst>
        </pc:spChg>
        <pc:spChg chg="add del mod">
          <ac:chgData name="PLANIMONIUMC07" userId="a36e1160-c169-45f0-a038-c039c4afe98c" providerId="ADAL" clId="{CCD1D7D2-CE56-44B7-9542-843D62DA709F}" dt="2023-04-09T08:46:05.670" v="435" actId="21"/>
          <ac:spMkLst>
            <pc:docMk/>
            <pc:sldMk cId="236450214" sldId="954"/>
            <ac:spMk id="3" creationId="{532C7A5E-EEE0-4327-09F0-D74209840C69}"/>
          </ac:spMkLst>
        </pc:spChg>
        <pc:spChg chg="add del mod">
          <ac:chgData name="PLANIMONIUMC07" userId="a36e1160-c169-45f0-a038-c039c4afe98c" providerId="ADAL" clId="{CCD1D7D2-CE56-44B7-9542-843D62DA709F}" dt="2023-04-09T08:46:05.670" v="435" actId="21"/>
          <ac:spMkLst>
            <pc:docMk/>
            <pc:sldMk cId="236450214" sldId="954"/>
            <ac:spMk id="4" creationId="{0C06FBC9-7D9D-B9ED-98F4-19A3C0855D91}"/>
          </ac:spMkLst>
        </pc:spChg>
        <pc:spChg chg="add del mod">
          <ac:chgData name="PLANIMONIUMC07" userId="a36e1160-c169-45f0-a038-c039c4afe98c" providerId="ADAL" clId="{CCD1D7D2-CE56-44B7-9542-843D62DA709F}" dt="2023-04-09T08:46:28.879" v="442" actId="478"/>
          <ac:spMkLst>
            <pc:docMk/>
            <pc:sldMk cId="236450214" sldId="954"/>
            <ac:spMk id="5" creationId="{587A4A34-76ED-DCFD-4335-38F032774EF5}"/>
          </ac:spMkLst>
        </pc:spChg>
        <pc:spChg chg="mod ord">
          <ac:chgData name="PLANIMONIUMC07" userId="a36e1160-c169-45f0-a038-c039c4afe98c" providerId="ADAL" clId="{CCD1D7D2-CE56-44B7-9542-843D62DA709F}" dt="2023-04-09T16:50:50.167" v="919" actId="14100"/>
          <ac:spMkLst>
            <pc:docMk/>
            <pc:sldMk cId="236450214" sldId="954"/>
            <ac:spMk id="6" creationId="{0A82B208-0FAC-EC33-CF3C-341F5DF068F2}"/>
          </ac:spMkLst>
        </pc:spChg>
        <pc:spChg chg="mod">
          <ac:chgData name="PLANIMONIUMC07" userId="a36e1160-c169-45f0-a038-c039c4afe98c" providerId="ADAL" clId="{CCD1D7D2-CE56-44B7-9542-843D62DA709F}" dt="2023-04-09T08:51:29.733" v="557" actId="26606"/>
          <ac:spMkLst>
            <pc:docMk/>
            <pc:sldMk cId="236450214" sldId="954"/>
            <ac:spMk id="10" creationId="{80780DC3-B29C-FAE4-D6AA-B2A813E7D85F}"/>
          </ac:spMkLst>
        </pc:spChg>
        <pc:spChg chg="add">
          <ac:chgData name="PLANIMONIUMC07" userId="a36e1160-c169-45f0-a038-c039c4afe98c" providerId="ADAL" clId="{CCD1D7D2-CE56-44B7-9542-843D62DA709F}" dt="2023-04-09T08:51:29.733" v="557" actId="26606"/>
          <ac:spMkLst>
            <pc:docMk/>
            <pc:sldMk cId="236450214" sldId="954"/>
            <ac:spMk id="16" creationId="{3346177D-ADC4-4968-B747-5CFCD390B5B9}"/>
          </ac:spMkLst>
        </pc:spChg>
        <pc:spChg chg="add">
          <ac:chgData name="PLANIMONIUMC07" userId="a36e1160-c169-45f0-a038-c039c4afe98c" providerId="ADAL" clId="{CCD1D7D2-CE56-44B7-9542-843D62DA709F}" dt="2023-04-09T08:51:29.733" v="557" actId="26606"/>
          <ac:spMkLst>
            <pc:docMk/>
            <pc:sldMk cId="236450214" sldId="954"/>
            <ac:spMk id="21" creationId="{0844A943-BF79-4FEA-ABB1-3BD54D236606}"/>
          </ac:spMkLst>
        </pc:spChg>
        <pc:spChg chg="add">
          <ac:chgData name="PLANIMONIUMC07" userId="a36e1160-c169-45f0-a038-c039c4afe98c" providerId="ADAL" clId="{CCD1D7D2-CE56-44B7-9542-843D62DA709F}" dt="2023-04-09T08:51:29.733" v="557" actId="26606"/>
          <ac:spMkLst>
            <pc:docMk/>
            <pc:sldMk cId="236450214" sldId="954"/>
            <ac:spMk id="23" creationId="{6437CC72-F4A8-4DC3-AFAB-D22C482C8100}"/>
          </ac:spMkLst>
        </pc:spChg>
        <pc:spChg chg="del">
          <ac:chgData name="PLANIMONIUMC07" userId="a36e1160-c169-45f0-a038-c039c4afe98c" providerId="ADAL" clId="{CCD1D7D2-CE56-44B7-9542-843D62DA709F}" dt="2023-04-09T08:15:43.444" v="195"/>
          <ac:spMkLst>
            <pc:docMk/>
            <pc:sldMk cId="236450214" sldId="954"/>
            <ac:spMk id="24" creationId="{91F32EBA-ED97-466E-8CFA-8382584155D0}"/>
          </ac:spMkLst>
        </pc:spChg>
        <pc:spChg chg="del">
          <ac:chgData name="PLANIMONIUMC07" userId="a36e1160-c169-45f0-a038-c039c4afe98c" providerId="ADAL" clId="{CCD1D7D2-CE56-44B7-9542-843D62DA709F}" dt="2023-04-09T08:15:43.444" v="195"/>
          <ac:spMkLst>
            <pc:docMk/>
            <pc:sldMk cId="236450214" sldId="954"/>
            <ac:spMk id="26" creationId="{62A38935-BB53-4DF7-A56E-48DD25B685D7}"/>
          </ac:spMkLst>
        </pc:spChg>
        <pc:picChg chg="add del mod">
          <ac:chgData name="PLANIMONIUMC07" userId="a36e1160-c169-45f0-a038-c039c4afe98c" providerId="ADAL" clId="{CCD1D7D2-CE56-44B7-9542-843D62DA709F}" dt="2023-04-09T08:51:29.733" v="557" actId="26606"/>
          <ac:picMkLst>
            <pc:docMk/>
            <pc:sldMk cId="236450214" sldId="954"/>
            <ac:picMk id="14" creationId="{05885A57-8EF3-AF8E-30B9-3FA417BFE5EA}"/>
          </ac:picMkLst>
        </pc:picChg>
      </pc:sldChg>
      <pc:sldChg chg="addSp delSp modSp add mod setBg delDesignElem">
        <pc:chgData name="PLANIMONIUMC07" userId="a36e1160-c169-45f0-a038-c039c4afe98c" providerId="ADAL" clId="{CCD1D7D2-CE56-44B7-9542-843D62DA709F}" dt="2023-04-09T15:51:04.510" v="583" actId="404"/>
        <pc:sldMkLst>
          <pc:docMk/>
          <pc:sldMk cId="1852242092" sldId="982"/>
        </pc:sldMkLst>
        <pc:spChg chg="mod">
          <ac:chgData name="PLANIMONIUMC07" userId="a36e1160-c169-45f0-a038-c039c4afe98c" providerId="ADAL" clId="{CCD1D7D2-CE56-44B7-9542-843D62DA709F}" dt="2023-04-09T15:51:04.510" v="583" actId="404"/>
          <ac:spMkLst>
            <pc:docMk/>
            <pc:sldMk cId="1852242092" sldId="982"/>
            <ac:spMk id="3" creationId="{00000000-0000-0000-0000-000000000000}"/>
          </ac:spMkLst>
        </pc:spChg>
        <pc:spChg chg="del">
          <ac:chgData name="PLANIMONIUMC07" userId="a36e1160-c169-45f0-a038-c039c4afe98c" providerId="ADAL" clId="{CCD1D7D2-CE56-44B7-9542-843D62DA709F}" dt="2023-04-09T08:13:08.088" v="192" actId="478"/>
          <ac:spMkLst>
            <pc:docMk/>
            <pc:sldMk cId="1852242092" sldId="982"/>
            <ac:spMk id="10" creationId="{27DF6ABD-5434-575F-3AC6-E7748DDBCFDF}"/>
          </ac:spMkLst>
        </pc:spChg>
        <pc:spChg chg="del">
          <ac:chgData name="PLANIMONIUMC07" userId="a36e1160-c169-45f0-a038-c039c4afe98c" providerId="ADAL" clId="{CCD1D7D2-CE56-44B7-9542-843D62DA709F}" dt="2023-04-09T08:13:08.088" v="192" actId="478"/>
          <ac:spMkLst>
            <pc:docMk/>
            <pc:sldMk cId="1852242092" sldId="982"/>
            <ac:spMk id="11" creationId="{6372A3CF-32AB-A3E2-FE14-E635FFB6D173}"/>
          </ac:spMkLst>
        </pc:spChg>
        <pc:spChg chg="add">
          <ac:chgData name="PLANIMONIUMC07" userId="a36e1160-c169-45f0-a038-c039c4afe98c" providerId="ADAL" clId="{CCD1D7D2-CE56-44B7-9542-843D62DA709F}" dt="2023-04-09T08:13:17.810" v="193" actId="26606"/>
          <ac:spMkLst>
            <pc:docMk/>
            <pc:sldMk cId="1852242092" sldId="982"/>
            <ac:spMk id="13" creationId="{4522B21E-B2B9-4C72-9A71-C87EFD137480}"/>
          </ac:spMkLst>
        </pc:spChg>
        <pc:spChg chg="add">
          <ac:chgData name="PLANIMONIUMC07" userId="a36e1160-c169-45f0-a038-c039c4afe98c" providerId="ADAL" clId="{CCD1D7D2-CE56-44B7-9542-843D62DA709F}" dt="2023-04-09T08:13:17.810" v="193" actId="26606"/>
          <ac:spMkLst>
            <pc:docMk/>
            <pc:sldMk cId="1852242092" sldId="982"/>
            <ac:spMk id="15" creationId="{5EB7D2A2-F448-44D4-938C-DC84CBCB3B1E}"/>
          </ac:spMkLst>
        </pc:spChg>
        <pc:spChg chg="add">
          <ac:chgData name="PLANIMONIUMC07" userId="a36e1160-c169-45f0-a038-c039c4afe98c" providerId="ADAL" clId="{CCD1D7D2-CE56-44B7-9542-843D62DA709F}" dt="2023-04-09T08:13:17.810" v="193" actId="26606"/>
          <ac:spMkLst>
            <pc:docMk/>
            <pc:sldMk cId="1852242092" sldId="982"/>
            <ac:spMk id="19" creationId="{871AEA07-1E14-44B4-8E55-64EF049CD66F}"/>
          </ac:spMkLst>
        </pc:spChg>
        <pc:spChg chg="del">
          <ac:chgData name="PLANIMONIUMC07" userId="a36e1160-c169-45f0-a038-c039c4afe98c" providerId="ADAL" clId="{CCD1D7D2-CE56-44B7-9542-843D62DA709F}" dt="2023-04-09T08:12:33.700" v="185"/>
          <ac:spMkLst>
            <pc:docMk/>
            <pc:sldMk cId="1852242092" sldId="982"/>
            <ac:spMk id="34" creationId="{C4B24C7E-2D5E-4C4E-9CD5-D61F243C9D1B}"/>
          </ac:spMkLst>
        </pc:spChg>
        <pc:spChg chg="del">
          <ac:chgData name="PLANIMONIUMC07" userId="a36e1160-c169-45f0-a038-c039c4afe98c" providerId="ADAL" clId="{CCD1D7D2-CE56-44B7-9542-843D62DA709F}" dt="2023-04-09T08:12:33.700" v="185"/>
          <ac:spMkLst>
            <pc:docMk/>
            <pc:sldMk cId="1852242092" sldId="982"/>
            <ac:spMk id="39" creationId="{3C48EA58-53D6-4E4A-9BDB-087D34617836}"/>
          </ac:spMkLst>
        </pc:spChg>
        <pc:grpChg chg="del">
          <ac:chgData name="PLANIMONIUMC07" userId="a36e1160-c169-45f0-a038-c039c4afe98c" providerId="ADAL" clId="{CCD1D7D2-CE56-44B7-9542-843D62DA709F}" dt="2023-04-09T08:12:33.700" v="185"/>
          <ac:grpSpMkLst>
            <pc:docMk/>
            <pc:sldMk cId="1852242092" sldId="982"/>
            <ac:grpSpMk id="35" creationId="{99072643-A0EC-42FB-B66A-24C0E6FFDC96}"/>
          </ac:grpSpMkLst>
        </pc:grpChg>
        <pc:picChg chg="del">
          <ac:chgData name="PLANIMONIUMC07" userId="a36e1160-c169-45f0-a038-c039c4afe98c" providerId="ADAL" clId="{CCD1D7D2-CE56-44B7-9542-843D62DA709F}" dt="2023-04-09T08:13:08.088" v="192" actId="478"/>
          <ac:picMkLst>
            <pc:docMk/>
            <pc:sldMk cId="1852242092" sldId="982"/>
            <ac:picMk id="7" creationId="{0A74E810-5E76-212A-0028-79E68821F8BD}"/>
          </ac:picMkLst>
        </pc:picChg>
        <pc:picChg chg="del">
          <ac:chgData name="PLANIMONIUMC07" userId="a36e1160-c169-45f0-a038-c039c4afe98c" providerId="ADAL" clId="{CCD1D7D2-CE56-44B7-9542-843D62DA709F}" dt="2023-04-09T08:13:08.088" v="192" actId="478"/>
          <ac:picMkLst>
            <pc:docMk/>
            <pc:sldMk cId="1852242092" sldId="982"/>
            <ac:picMk id="9" creationId="{604E084B-2B05-411D-60E3-E85E260E55B5}"/>
          </ac:picMkLst>
        </pc:picChg>
        <pc:cxnChg chg="add">
          <ac:chgData name="PLANIMONIUMC07" userId="a36e1160-c169-45f0-a038-c039c4afe98c" providerId="ADAL" clId="{CCD1D7D2-CE56-44B7-9542-843D62DA709F}" dt="2023-04-09T08:13:17.810" v="193" actId="26606"/>
          <ac:cxnSpMkLst>
            <pc:docMk/>
            <pc:sldMk cId="1852242092" sldId="982"/>
            <ac:cxnSpMk id="20" creationId="{F7C8EA93-3210-4C62-99E9-153C275E3A87}"/>
          </ac:cxnSpMkLst>
        </pc:cxnChg>
      </pc:sldChg>
      <pc:sldChg chg="modSp mod">
        <pc:chgData name="PLANIMONIUMC07" userId="a36e1160-c169-45f0-a038-c039c4afe98c" providerId="ADAL" clId="{CCD1D7D2-CE56-44B7-9542-843D62DA709F}" dt="2023-04-14T00:10:20.982" v="6863" actId="27636"/>
        <pc:sldMkLst>
          <pc:docMk/>
          <pc:sldMk cId="1329535572" sldId="1036"/>
        </pc:sldMkLst>
        <pc:spChg chg="mod">
          <ac:chgData name="PLANIMONIUMC07" userId="a36e1160-c169-45f0-a038-c039c4afe98c" providerId="ADAL" clId="{CCD1D7D2-CE56-44B7-9542-843D62DA709F}" dt="2023-04-14T00:10:20.982" v="6863" actId="27636"/>
          <ac:spMkLst>
            <pc:docMk/>
            <pc:sldMk cId="1329535572" sldId="1036"/>
            <ac:spMk id="17" creationId="{888C17D5-D0E4-5108-5824-2B04692ADAE1}"/>
          </ac:spMkLst>
        </pc:spChg>
        <pc:picChg chg="mod">
          <ac:chgData name="PLANIMONIUMC07" userId="a36e1160-c169-45f0-a038-c039c4afe98c" providerId="ADAL" clId="{CCD1D7D2-CE56-44B7-9542-843D62DA709F}" dt="2023-04-09T05:26:58.504" v="18" actId="14826"/>
          <ac:picMkLst>
            <pc:docMk/>
            <pc:sldMk cId="1329535572" sldId="1036"/>
            <ac:picMk id="11" creationId="{F413F546-C1F4-C9B9-59D5-B14D568928B7}"/>
          </ac:picMkLst>
        </pc:picChg>
      </pc:sldChg>
      <pc:sldChg chg="modSp mod">
        <pc:chgData name="PLANIMONIUMC07" userId="a36e1160-c169-45f0-a038-c039c4afe98c" providerId="ADAL" clId="{CCD1D7D2-CE56-44B7-9542-843D62DA709F}" dt="2023-04-10T06:22:21.637" v="2357"/>
        <pc:sldMkLst>
          <pc:docMk/>
          <pc:sldMk cId="3756465719" sldId="1037"/>
        </pc:sldMkLst>
        <pc:spChg chg="mod">
          <ac:chgData name="PLANIMONIUMC07" userId="a36e1160-c169-45f0-a038-c039c4afe98c" providerId="ADAL" clId="{CCD1D7D2-CE56-44B7-9542-843D62DA709F}" dt="2023-04-10T06:22:21.637" v="2357"/>
          <ac:spMkLst>
            <pc:docMk/>
            <pc:sldMk cId="3756465719" sldId="1037"/>
            <ac:spMk id="7" creationId="{888C17D5-D0E4-5108-5824-2B04692ADAE1}"/>
          </ac:spMkLst>
        </pc:spChg>
      </pc:sldChg>
      <pc:sldChg chg="modSp del mod">
        <pc:chgData name="PLANIMONIUMC07" userId="a36e1160-c169-45f0-a038-c039c4afe98c" providerId="ADAL" clId="{CCD1D7D2-CE56-44B7-9542-843D62DA709F}" dt="2023-04-15T20:19:33.538" v="10067" actId="47"/>
        <pc:sldMkLst>
          <pc:docMk/>
          <pc:sldMk cId="2153160252" sldId="1038"/>
        </pc:sldMkLst>
        <pc:spChg chg="mod">
          <ac:chgData name="PLANIMONIUMC07" userId="a36e1160-c169-45f0-a038-c039c4afe98c" providerId="ADAL" clId="{CCD1D7D2-CE56-44B7-9542-843D62DA709F}" dt="2023-04-14T00:10:21.031" v="6865" actId="27636"/>
          <ac:spMkLst>
            <pc:docMk/>
            <pc:sldMk cId="2153160252" sldId="1038"/>
            <ac:spMk id="24" creationId="{888C17D5-D0E4-5108-5824-2B04692ADAE1}"/>
          </ac:spMkLst>
        </pc:spChg>
      </pc:sldChg>
      <pc:sldChg chg="modSp mod">
        <pc:chgData name="PLANIMONIUMC07" userId="a36e1160-c169-45f0-a038-c039c4afe98c" providerId="ADAL" clId="{CCD1D7D2-CE56-44B7-9542-843D62DA709F}" dt="2023-04-09T05:34:13.235" v="47" actId="13822"/>
        <pc:sldMkLst>
          <pc:docMk/>
          <pc:sldMk cId="1176441381" sldId="1059"/>
        </pc:sldMkLst>
        <pc:spChg chg="mod">
          <ac:chgData name="PLANIMONIUMC07" userId="a36e1160-c169-45f0-a038-c039c4afe98c" providerId="ADAL" clId="{CCD1D7D2-CE56-44B7-9542-843D62DA709F}" dt="2023-04-09T05:34:13.235" v="47" actId="13822"/>
          <ac:spMkLst>
            <pc:docMk/>
            <pc:sldMk cId="1176441381" sldId="1059"/>
            <ac:spMk id="9" creationId="{9E1FA291-7D08-68BB-624D-E976336BAB4B}"/>
          </ac:spMkLst>
        </pc:spChg>
      </pc:sldChg>
      <pc:sldChg chg="ord">
        <pc:chgData name="PLANIMONIUMC07" userId="a36e1160-c169-45f0-a038-c039c4afe98c" providerId="ADAL" clId="{CCD1D7D2-CE56-44B7-9542-843D62DA709F}" dt="2023-04-09T05:36:37.566" v="55"/>
        <pc:sldMkLst>
          <pc:docMk/>
          <pc:sldMk cId="4188579409" sldId="1065"/>
        </pc:sldMkLst>
      </pc:sldChg>
      <pc:sldChg chg="modSp mod">
        <pc:chgData name="PLANIMONIUMC07" userId="a36e1160-c169-45f0-a038-c039c4afe98c" providerId="ADAL" clId="{CCD1D7D2-CE56-44B7-9542-843D62DA709F}" dt="2023-04-09T05:37:18.711" v="59" actId="208"/>
        <pc:sldMkLst>
          <pc:docMk/>
          <pc:sldMk cId="3530455997" sldId="1089"/>
        </pc:sldMkLst>
        <pc:spChg chg="mod">
          <ac:chgData name="PLANIMONIUMC07" userId="a36e1160-c169-45f0-a038-c039c4afe98c" providerId="ADAL" clId="{CCD1D7D2-CE56-44B7-9542-843D62DA709F}" dt="2023-04-09T05:37:18.711" v="59" actId="208"/>
          <ac:spMkLst>
            <pc:docMk/>
            <pc:sldMk cId="3530455997" sldId="1089"/>
            <ac:spMk id="8" creationId="{00000000-0000-0000-0000-000000000000}"/>
          </ac:spMkLst>
        </pc:spChg>
      </pc:sldChg>
      <pc:sldChg chg="modSp mod">
        <pc:chgData name="PLANIMONIUMC07" userId="a36e1160-c169-45f0-a038-c039c4afe98c" providerId="ADAL" clId="{CCD1D7D2-CE56-44B7-9542-843D62DA709F}" dt="2023-04-09T07:17:06.807" v="79" actId="1035"/>
        <pc:sldMkLst>
          <pc:docMk/>
          <pc:sldMk cId="2722938232" sldId="1095"/>
        </pc:sldMkLst>
        <pc:spChg chg="mod">
          <ac:chgData name="PLANIMONIUMC07" userId="a36e1160-c169-45f0-a038-c039c4afe98c" providerId="ADAL" clId="{CCD1D7D2-CE56-44B7-9542-843D62DA709F}" dt="2023-04-09T07:17:06.807" v="79" actId="1035"/>
          <ac:spMkLst>
            <pc:docMk/>
            <pc:sldMk cId="2722938232" sldId="1095"/>
            <ac:spMk id="14" creationId="{E70D4286-3E26-4475-A7F1-75BBE9B1751C}"/>
          </ac:spMkLst>
        </pc:spChg>
      </pc:sldChg>
      <pc:sldChg chg="delSp modSp mod delAnim">
        <pc:chgData name="PLANIMONIUMC07" userId="a36e1160-c169-45f0-a038-c039c4afe98c" providerId="ADAL" clId="{CCD1D7D2-CE56-44B7-9542-843D62DA709F}" dt="2023-04-16T19:42:08.583" v="10285" actId="732"/>
        <pc:sldMkLst>
          <pc:docMk/>
          <pc:sldMk cId="2519326874" sldId="1106"/>
        </pc:sldMkLst>
        <pc:spChg chg="del">
          <ac:chgData name="PLANIMONIUMC07" userId="a36e1160-c169-45f0-a038-c039c4afe98c" providerId="ADAL" clId="{CCD1D7D2-CE56-44B7-9542-843D62DA709F}" dt="2023-04-16T19:41:04.607" v="10281" actId="478"/>
          <ac:spMkLst>
            <pc:docMk/>
            <pc:sldMk cId="2519326874" sldId="1106"/>
            <ac:spMk id="20" creationId="{F78FEE59-0895-46CB-989C-6D9A5DCAE3AF}"/>
          </ac:spMkLst>
        </pc:spChg>
        <pc:spChg chg="del">
          <ac:chgData name="PLANIMONIUMC07" userId="a36e1160-c169-45f0-a038-c039c4afe98c" providerId="ADAL" clId="{CCD1D7D2-CE56-44B7-9542-843D62DA709F}" dt="2023-04-16T19:41:01.048" v="10279" actId="478"/>
          <ac:spMkLst>
            <pc:docMk/>
            <pc:sldMk cId="2519326874" sldId="1106"/>
            <ac:spMk id="37" creationId="{68EBA42B-C007-4F27-8807-61B30C1E2DB9}"/>
          </ac:spMkLst>
        </pc:spChg>
        <pc:picChg chg="mod modCrop">
          <ac:chgData name="PLANIMONIUMC07" userId="a36e1160-c169-45f0-a038-c039c4afe98c" providerId="ADAL" clId="{CCD1D7D2-CE56-44B7-9542-843D62DA709F}" dt="2023-04-16T19:42:08.583" v="10285" actId="732"/>
          <ac:picMkLst>
            <pc:docMk/>
            <pc:sldMk cId="2519326874" sldId="1106"/>
            <ac:picMk id="28" creationId="{7ABE9792-2E8C-4F7E-A1F4-8E204CAA56C5}"/>
          </ac:picMkLst>
        </pc:picChg>
        <pc:picChg chg="del">
          <ac:chgData name="PLANIMONIUMC07" userId="a36e1160-c169-45f0-a038-c039c4afe98c" providerId="ADAL" clId="{CCD1D7D2-CE56-44B7-9542-843D62DA709F}" dt="2023-04-16T19:41:01.701" v="10280" actId="478"/>
          <ac:picMkLst>
            <pc:docMk/>
            <pc:sldMk cId="2519326874" sldId="1106"/>
            <ac:picMk id="36" creationId="{45ED633D-DFD7-4CE6-ADB0-CF4DA6787C7F}"/>
          </ac:picMkLst>
        </pc:picChg>
      </pc:sldChg>
      <pc:sldChg chg="modSp mod">
        <pc:chgData name="PLANIMONIUMC07" userId="a36e1160-c169-45f0-a038-c039c4afe98c" providerId="ADAL" clId="{CCD1D7D2-CE56-44B7-9542-843D62DA709F}" dt="2023-04-09T05:37:25.425" v="62" actId="20577"/>
        <pc:sldMkLst>
          <pc:docMk/>
          <pc:sldMk cId="388766901" sldId="1110"/>
        </pc:sldMkLst>
        <pc:spChg chg="mod">
          <ac:chgData name="PLANIMONIUMC07" userId="a36e1160-c169-45f0-a038-c039c4afe98c" providerId="ADAL" clId="{CCD1D7D2-CE56-44B7-9542-843D62DA709F}" dt="2023-04-09T05:37:25.425" v="62" actId="20577"/>
          <ac:spMkLst>
            <pc:docMk/>
            <pc:sldMk cId="388766901" sldId="1110"/>
            <ac:spMk id="8" creationId="{00000000-0000-0000-0000-000000000000}"/>
          </ac:spMkLst>
        </pc:spChg>
      </pc:sldChg>
      <pc:sldChg chg="addSp delSp modSp mod addAnim delAnim modAnim">
        <pc:chgData name="PLANIMONIUMC07" userId="a36e1160-c169-45f0-a038-c039c4afe98c" providerId="ADAL" clId="{CCD1D7D2-CE56-44B7-9542-843D62DA709F}" dt="2023-04-09T07:58:44.124" v="104" actId="21"/>
        <pc:sldMkLst>
          <pc:docMk/>
          <pc:sldMk cId="2240766664" sldId="1112"/>
        </pc:sldMkLst>
        <pc:picChg chg="add del">
          <ac:chgData name="PLANIMONIUMC07" userId="a36e1160-c169-45f0-a038-c039c4afe98c" providerId="ADAL" clId="{CCD1D7D2-CE56-44B7-9542-843D62DA709F}" dt="2023-04-09T07:58:27.898" v="101" actId="478"/>
          <ac:picMkLst>
            <pc:docMk/>
            <pc:sldMk cId="2240766664" sldId="1112"/>
            <ac:picMk id="4" creationId="{00000000-0000-0000-0000-000000000000}"/>
          </ac:picMkLst>
        </pc:picChg>
        <pc:picChg chg="add del">
          <ac:chgData name="PLANIMONIUMC07" userId="a36e1160-c169-45f0-a038-c039c4afe98c" providerId="ADAL" clId="{CCD1D7D2-CE56-44B7-9542-843D62DA709F}" dt="2023-04-09T06:23:06.594" v="65" actId="478"/>
          <ac:picMkLst>
            <pc:docMk/>
            <pc:sldMk cId="2240766664" sldId="1112"/>
            <ac:picMk id="5" creationId="{28BF56EF-D947-D068-4A33-3FC7A0213B8E}"/>
          </ac:picMkLst>
        </pc:picChg>
        <pc:picChg chg="add del mod ord">
          <ac:chgData name="PLANIMONIUMC07" userId="a36e1160-c169-45f0-a038-c039c4afe98c" providerId="ADAL" clId="{CCD1D7D2-CE56-44B7-9542-843D62DA709F}" dt="2023-04-09T07:58:44.124" v="104" actId="21"/>
          <ac:picMkLst>
            <pc:docMk/>
            <pc:sldMk cId="2240766664" sldId="1112"/>
            <ac:picMk id="6" creationId="{B12861B3-EA12-F39B-891A-0B7EB587B324}"/>
          </ac:picMkLst>
        </pc:picChg>
      </pc:sldChg>
      <pc:sldChg chg="ord">
        <pc:chgData name="PLANIMONIUMC07" userId="a36e1160-c169-45f0-a038-c039c4afe98c" providerId="ADAL" clId="{CCD1D7D2-CE56-44B7-9542-843D62DA709F}" dt="2023-04-16T22:04:58.879" v="10292"/>
        <pc:sldMkLst>
          <pc:docMk/>
          <pc:sldMk cId="1720741878" sldId="1139"/>
        </pc:sldMkLst>
      </pc:sldChg>
      <pc:sldChg chg="addSp delSp modSp mod">
        <pc:chgData name="PLANIMONIUMC07" userId="a36e1160-c169-45f0-a038-c039c4afe98c" providerId="ADAL" clId="{CCD1D7D2-CE56-44B7-9542-843D62DA709F}" dt="2023-04-09T07:59:17.229" v="107" actId="478"/>
        <pc:sldMkLst>
          <pc:docMk/>
          <pc:sldMk cId="2446746252" sldId="1157"/>
        </pc:sldMkLst>
        <pc:picChg chg="add del mod">
          <ac:chgData name="PLANIMONIUMC07" userId="a36e1160-c169-45f0-a038-c039c4afe98c" providerId="ADAL" clId="{CCD1D7D2-CE56-44B7-9542-843D62DA709F}" dt="2023-04-09T07:59:17.229" v="107" actId="478"/>
          <ac:picMkLst>
            <pc:docMk/>
            <pc:sldMk cId="2446746252" sldId="1157"/>
            <ac:picMk id="3" creationId="{6680C2D7-6988-FF77-7251-4047E4917432}"/>
          </ac:picMkLst>
        </pc:picChg>
      </pc:sldChg>
      <pc:sldChg chg="modSp mod">
        <pc:chgData name="PLANIMONIUMC07" userId="a36e1160-c169-45f0-a038-c039c4afe98c" providerId="ADAL" clId="{CCD1D7D2-CE56-44B7-9542-843D62DA709F}" dt="2023-04-10T07:44:52.239" v="3355" actId="20577"/>
        <pc:sldMkLst>
          <pc:docMk/>
          <pc:sldMk cId="1404291722" sldId="1159"/>
        </pc:sldMkLst>
        <pc:spChg chg="mod">
          <ac:chgData name="PLANIMONIUMC07" userId="a36e1160-c169-45f0-a038-c039c4afe98c" providerId="ADAL" clId="{CCD1D7D2-CE56-44B7-9542-843D62DA709F}" dt="2023-04-10T07:44:52.239" v="3355" actId="20577"/>
          <ac:spMkLst>
            <pc:docMk/>
            <pc:sldMk cId="1404291722" sldId="1159"/>
            <ac:spMk id="14" creationId="{B8F34CAE-ACCC-0CE4-2E6F-22ECD49A629D}"/>
          </ac:spMkLst>
        </pc:spChg>
      </pc:sldChg>
      <pc:sldChg chg="modSp mod">
        <pc:chgData name="PLANIMONIUMC07" userId="a36e1160-c169-45f0-a038-c039c4afe98c" providerId="ADAL" clId="{CCD1D7D2-CE56-44B7-9542-843D62DA709F}" dt="2023-04-14T00:10:20.884" v="6855" actId="27636"/>
        <pc:sldMkLst>
          <pc:docMk/>
          <pc:sldMk cId="1934782879" sldId="1160"/>
        </pc:sldMkLst>
        <pc:spChg chg="mod">
          <ac:chgData name="PLANIMONIUMC07" userId="a36e1160-c169-45f0-a038-c039c4afe98c" providerId="ADAL" clId="{CCD1D7D2-CE56-44B7-9542-843D62DA709F}" dt="2023-04-14T00:10:20.884" v="6855" actId="27636"/>
          <ac:spMkLst>
            <pc:docMk/>
            <pc:sldMk cId="1934782879" sldId="1160"/>
            <ac:spMk id="6" creationId="{9BE00AD5-4186-972D-E54D-B6A985E111BC}"/>
          </ac:spMkLst>
        </pc:spChg>
      </pc:sldChg>
      <pc:sldChg chg="modSp mod">
        <pc:chgData name="PLANIMONIUMC07" userId="a36e1160-c169-45f0-a038-c039c4afe98c" providerId="ADAL" clId="{CCD1D7D2-CE56-44B7-9542-843D62DA709F}" dt="2023-04-14T00:10:20.904" v="6857" actId="27636"/>
        <pc:sldMkLst>
          <pc:docMk/>
          <pc:sldMk cId="2351780381" sldId="1163"/>
        </pc:sldMkLst>
        <pc:spChg chg="mod">
          <ac:chgData name="PLANIMONIUMC07" userId="a36e1160-c169-45f0-a038-c039c4afe98c" providerId="ADAL" clId="{CCD1D7D2-CE56-44B7-9542-843D62DA709F}" dt="2023-04-14T00:10:20.904" v="6857" actId="27636"/>
          <ac:spMkLst>
            <pc:docMk/>
            <pc:sldMk cId="2351780381" sldId="1163"/>
            <ac:spMk id="111" creationId="{C4AA619A-56DA-4847-90EA-749BEA0C44F7}"/>
          </ac:spMkLst>
        </pc:spChg>
      </pc:sldChg>
      <pc:sldChg chg="modSp mod">
        <pc:chgData name="PLANIMONIUMC07" userId="a36e1160-c169-45f0-a038-c039c4afe98c" providerId="ADAL" clId="{CCD1D7D2-CE56-44B7-9542-843D62DA709F}" dt="2023-04-14T00:10:20.912" v="6858" actId="27636"/>
        <pc:sldMkLst>
          <pc:docMk/>
          <pc:sldMk cId="3344187422" sldId="1164"/>
        </pc:sldMkLst>
        <pc:spChg chg="mod">
          <ac:chgData name="PLANIMONIUMC07" userId="a36e1160-c169-45f0-a038-c039c4afe98c" providerId="ADAL" clId="{CCD1D7D2-CE56-44B7-9542-843D62DA709F}" dt="2023-04-10T08:28:20.477" v="3356" actId="6549"/>
          <ac:spMkLst>
            <pc:docMk/>
            <pc:sldMk cId="3344187422" sldId="1164"/>
            <ac:spMk id="4" creationId="{00000000-0000-0000-0000-000000000000}"/>
          </ac:spMkLst>
        </pc:spChg>
        <pc:spChg chg="mod">
          <ac:chgData name="PLANIMONIUMC07" userId="a36e1160-c169-45f0-a038-c039c4afe98c" providerId="ADAL" clId="{CCD1D7D2-CE56-44B7-9542-843D62DA709F}" dt="2023-04-14T00:10:20.912" v="6858" actId="27636"/>
          <ac:spMkLst>
            <pc:docMk/>
            <pc:sldMk cId="3344187422" sldId="1164"/>
            <ac:spMk id="5" creationId="{C4AA619A-56DA-4847-90EA-749BEA0C44F7}"/>
          </ac:spMkLst>
        </pc:spChg>
      </pc:sldChg>
      <pc:sldChg chg="addSp delSp modSp mod">
        <pc:chgData name="PLANIMONIUMC07" userId="a36e1160-c169-45f0-a038-c039c4afe98c" providerId="ADAL" clId="{CCD1D7D2-CE56-44B7-9542-843D62DA709F}" dt="2023-04-10T06:23:32.657" v="2371"/>
        <pc:sldMkLst>
          <pc:docMk/>
          <pc:sldMk cId="3705930604" sldId="1166"/>
        </pc:sldMkLst>
        <pc:spChg chg="add del mod">
          <ac:chgData name="PLANIMONIUMC07" userId="a36e1160-c169-45f0-a038-c039c4afe98c" providerId="ADAL" clId="{CCD1D7D2-CE56-44B7-9542-843D62DA709F}" dt="2023-04-10T06:23:24.947" v="2367"/>
          <ac:spMkLst>
            <pc:docMk/>
            <pc:sldMk cId="3705930604" sldId="1166"/>
            <ac:spMk id="3" creationId="{BADFF6A9-8C22-257E-C1CE-973C1003806C}"/>
          </ac:spMkLst>
        </pc:spChg>
        <pc:spChg chg="mod">
          <ac:chgData name="PLANIMONIUMC07" userId="a36e1160-c169-45f0-a038-c039c4afe98c" providerId="ADAL" clId="{CCD1D7D2-CE56-44B7-9542-843D62DA709F}" dt="2023-04-09T07:45:02.364" v="91" actId="27803"/>
          <ac:spMkLst>
            <pc:docMk/>
            <pc:sldMk cId="3705930604" sldId="1166"/>
            <ac:spMk id="9" creationId="{1DBB5B24-7C95-B8C9-04E0-A0081211CA41}"/>
          </ac:spMkLst>
        </pc:spChg>
        <pc:spChg chg="del mod">
          <ac:chgData name="PLANIMONIUMC07" userId="a36e1160-c169-45f0-a038-c039c4afe98c" providerId="ADAL" clId="{CCD1D7D2-CE56-44B7-9542-843D62DA709F}" dt="2023-04-09T07:45:04.721" v="92" actId="478"/>
          <ac:spMkLst>
            <pc:docMk/>
            <pc:sldMk cId="3705930604" sldId="1166"/>
            <ac:spMk id="10" creationId="{F5982F34-A78A-2B4E-355D-8F230782D708}"/>
          </ac:spMkLst>
        </pc:spChg>
        <pc:spChg chg="del mod">
          <ac:chgData name="PLANIMONIUMC07" userId="a36e1160-c169-45f0-a038-c039c4afe98c" providerId="ADAL" clId="{CCD1D7D2-CE56-44B7-9542-843D62DA709F}" dt="2023-04-09T07:45:05.624" v="93" actId="478"/>
          <ac:spMkLst>
            <pc:docMk/>
            <pc:sldMk cId="3705930604" sldId="1166"/>
            <ac:spMk id="11" creationId="{C9CA8FDE-6E7A-F57B-0BB5-07CD216E3D34}"/>
          </ac:spMkLst>
        </pc:spChg>
        <pc:spChg chg="mod">
          <ac:chgData name="PLANIMONIUMC07" userId="a36e1160-c169-45f0-a038-c039c4afe98c" providerId="ADAL" clId="{CCD1D7D2-CE56-44B7-9542-843D62DA709F}" dt="2023-04-10T06:23:32.657" v="2371"/>
          <ac:spMkLst>
            <pc:docMk/>
            <pc:sldMk cId="3705930604" sldId="1166"/>
            <ac:spMk id="45" creationId="{00000000-0000-0000-0000-000000000000}"/>
          </ac:spMkLst>
        </pc:spChg>
        <pc:grpChg chg="del mod">
          <ac:chgData name="PLANIMONIUMC07" userId="a36e1160-c169-45f0-a038-c039c4afe98c" providerId="ADAL" clId="{CCD1D7D2-CE56-44B7-9542-843D62DA709F}" dt="2023-04-09T07:45:02.364" v="91" actId="27803"/>
          <ac:grpSpMkLst>
            <pc:docMk/>
            <pc:sldMk cId="3705930604" sldId="1166"/>
            <ac:grpSpMk id="3" creationId="{6BF5EC9D-1276-7E2B-164E-BFD8B423AF78}"/>
          </ac:grpSpMkLst>
        </pc:grpChg>
        <pc:picChg chg="del">
          <ac:chgData name="PLANIMONIUMC07" userId="a36e1160-c169-45f0-a038-c039c4afe98c" providerId="ADAL" clId="{CCD1D7D2-CE56-44B7-9542-843D62DA709F}" dt="2023-04-09T07:45:02.364" v="91" actId="27803"/>
          <ac:picMkLst>
            <pc:docMk/>
            <pc:sldMk cId="3705930604" sldId="1166"/>
            <ac:picMk id="4" creationId="{621B263F-473A-3FD5-2A97-435B38D2958B}"/>
          </ac:picMkLst>
        </pc:picChg>
      </pc:sldChg>
      <pc:sldChg chg="modSp mod">
        <pc:chgData name="PLANIMONIUMC07" userId="a36e1160-c169-45f0-a038-c039c4afe98c" providerId="ADAL" clId="{CCD1D7D2-CE56-44B7-9542-843D62DA709F}" dt="2023-04-14T00:10:20.930" v="6859" actId="27636"/>
        <pc:sldMkLst>
          <pc:docMk/>
          <pc:sldMk cId="3185765510" sldId="1168"/>
        </pc:sldMkLst>
        <pc:spChg chg="mod">
          <ac:chgData name="PLANIMONIUMC07" userId="a36e1160-c169-45f0-a038-c039c4afe98c" providerId="ADAL" clId="{CCD1D7D2-CE56-44B7-9542-843D62DA709F}" dt="2023-04-14T00:10:20.930" v="6859" actId="27636"/>
          <ac:spMkLst>
            <pc:docMk/>
            <pc:sldMk cId="3185765510" sldId="1168"/>
            <ac:spMk id="7" creationId="{C4AA619A-56DA-4847-90EA-749BEA0C44F7}"/>
          </ac:spMkLst>
        </pc:spChg>
      </pc:sldChg>
      <pc:sldChg chg="modSp mod">
        <pc:chgData name="PLANIMONIUMC07" userId="a36e1160-c169-45f0-a038-c039c4afe98c" providerId="ADAL" clId="{CCD1D7D2-CE56-44B7-9542-843D62DA709F}" dt="2023-04-14T00:10:20.940" v="6860" actId="27636"/>
        <pc:sldMkLst>
          <pc:docMk/>
          <pc:sldMk cId="1984595909" sldId="1170"/>
        </pc:sldMkLst>
        <pc:spChg chg="mod">
          <ac:chgData name="PLANIMONIUMC07" userId="a36e1160-c169-45f0-a038-c039c4afe98c" providerId="ADAL" clId="{CCD1D7D2-CE56-44B7-9542-843D62DA709F}" dt="2023-04-14T00:10:20.940" v="6860" actId="27636"/>
          <ac:spMkLst>
            <pc:docMk/>
            <pc:sldMk cId="1984595909" sldId="1170"/>
            <ac:spMk id="6" creationId="{C4AA619A-56DA-4847-90EA-749BEA0C44F7}"/>
          </ac:spMkLst>
        </pc:spChg>
      </pc:sldChg>
      <pc:sldChg chg="modSp del mod">
        <pc:chgData name="PLANIMONIUMC07" userId="a36e1160-c169-45f0-a038-c039c4afe98c" providerId="ADAL" clId="{CCD1D7D2-CE56-44B7-9542-843D62DA709F}" dt="2023-04-16T19:47:11.048" v="10290" actId="47"/>
        <pc:sldMkLst>
          <pc:docMk/>
          <pc:sldMk cId="695338131" sldId="1171"/>
        </pc:sldMkLst>
        <pc:spChg chg="mod">
          <ac:chgData name="PLANIMONIUMC07" userId="a36e1160-c169-45f0-a038-c039c4afe98c" providerId="ADAL" clId="{CCD1D7D2-CE56-44B7-9542-843D62DA709F}" dt="2023-04-14T00:10:20.949" v="6861" actId="27636"/>
          <ac:spMkLst>
            <pc:docMk/>
            <pc:sldMk cId="695338131" sldId="1171"/>
            <ac:spMk id="10" creationId="{C4AA619A-56DA-4847-90EA-749BEA0C44F7}"/>
          </ac:spMkLst>
        </pc:spChg>
      </pc:sldChg>
      <pc:sldChg chg="addSp delSp modSp mod">
        <pc:chgData name="PLANIMONIUMC07" userId="a36e1160-c169-45f0-a038-c039c4afe98c" providerId="ADAL" clId="{CCD1D7D2-CE56-44B7-9542-843D62DA709F}" dt="2023-04-09T08:07:26.986" v="180" actId="1076"/>
        <pc:sldMkLst>
          <pc:docMk/>
          <pc:sldMk cId="3010080725" sldId="1172"/>
        </pc:sldMkLst>
        <pc:picChg chg="add mod">
          <ac:chgData name="PLANIMONIUMC07" userId="a36e1160-c169-45f0-a038-c039c4afe98c" providerId="ADAL" clId="{CCD1D7D2-CE56-44B7-9542-843D62DA709F}" dt="2023-04-09T08:07:26.986" v="180" actId="1076"/>
          <ac:picMkLst>
            <pc:docMk/>
            <pc:sldMk cId="3010080725" sldId="1172"/>
            <ac:picMk id="5" creationId="{DE7862CA-ABDB-AEF4-BF76-BFFE4D143B75}"/>
          </ac:picMkLst>
        </pc:picChg>
        <pc:picChg chg="del">
          <ac:chgData name="PLANIMONIUMC07" userId="a36e1160-c169-45f0-a038-c039c4afe98c" providerId="ADAL" clId="{CCD1D7D2-CE56-44B7-9542-843D62DA709F}" dt="2023-04-09T08:06:52.641" v="175" actId="478"/>
          <ac:picMkLst>
            <pc:docMk/>
            <pc:sldMk cId="3010080725" sldId="1172"/>
            <ac:picMk id="7" creationId="{0B33372D-7390-0A6B-44A6-93A5BDDABECC}"/>
          </ac:picMkLst>
        </pc:picChg>
      </pc:sldChg>
      <pc:sldChg chg="addSp delSp modSp mod">
        <pc:chgData name="PLANIMONIUMC07" userId="a36e1160-c169-45f0-a038-c039c4afe98c" providerId="ADAL" clId="{CCD1D7D2-CE56-44B7-9542-843D62DA709F}" dt="2023-04-09T08:08:20.028" v="183" actId="14826"/>
        <pc:sldMkLst>
          <pc:docMk/>
          <pc:sldMk cId="2562240927" sldId="1173"/>
        </pc:sldMkLst>
        <pc:picChg chg="add del mod">
          <ac:chgData name="PLANIMONIUMC07" userId="a36e1160-c169-45f0-a038-c039c4afe98c" providerId="ADAL" clId="{CCD1D7D2-CE56-44B7-9542-843D62DA709F}" dt="2023-04-09T08:08:20.028" v="183" actId="14826"/>
          <ac:picMkLst>
            <pc:docMk/>
            <pc:sldMk cId="2562240927" sldId="1173"/>
            <ac:picMk id="7" creationId="{0B33372D-7390-0A6B-44A6-93A5BDDABECC}"/>
          </ac:picMkLst>
        </pc:picChg>
      </pc:sldChg>
      <pc:sldChg chg="modSp mod">
        <pc:chgData name="PLANIMONIUMC07" userId="a36e1160-c169-45f0-a038-c039c4afe98c" providerId="ADAL" clId="{CCD1D7D2-CE56-44B7-9542-843D62DA709F}" dt="2023-04-14T00:10:20.894" v="6856" actId="27636"/>
        <pc:sldMkLst>
          <pc:docMk/>
          <pc:sldMk cId="2532895144" sldId="1174"/>
        </pc:sldMkLst>
        <pc:spChg chg="mod">
          <ac:chgData name="PLANIMONIUMC07" userId="a36e1160-c169-45f0-a038-c039c4afe98c" providerId="ADAL" clId="{CCD1D7D2-CE56-44B7-9542-843D62DA709F}" dt="2023-04-14T00:10:20.894" v="6856" actId="27636"/>
          <ac:spMkLst>
            <pc:docMk/>
            <pc:sldMk cId="2532895144" sldId="1174"/>
            <ac:spMk id="111" creationId="{C4AA619A-56DA-4847-90EA-749BEA0C44F7}"/>
          </ac:spMkLst>
        </pc:spChg>
      </pc:sldChg>
      <pc:sldChg chg="modSp mod">
        <pc:chgData name="PLANIMONIUMC07" userId="a36e1160-c169-45f0-a038-c039c4afe98c" providerId="ADAL" clId="{CCD1D7D2-CE56-44B7-9542-843D62DA709F}" dt="2023-04-09T05:34:34.306" v="49" actId="208"/>
        <pc:sldMkLst>
          <pc:docMk/>
          <pc:sldMk cId="536387572" sldId="1178"/>
        </pc:sldMkLst>
        <pc:spChg chg="mod">
          <ac:chgData name="PLANIMONIUMC07" userId="a36e1160-c169-45f0-a038-c039c4afe98c" providerId="ADAL" clId="{CCD1D7D2-CE56-44B7-9542-843D62DA709F}" dt="2023-04-09T05:34:31.532" v="48" actId="208"/>
          <ac:spMkLst>
            <pc:docMk/>
            <pc:sldMk cId="536387572" sldId="1178"/>
            <ac:spMk id="11" creationId="{00000000-0000-0000-0000-000000000000}"/>
          </ac:spMkLst>
        </pc:spChg>
        <pc:spChg chg="mod">
          <ac:chgData name="PLANIMONIUMC07" userId="a36e1160-c169-45f0-a038-c039c4afe98c" providerId="ADAL" clId="{CCD1D7D2-CE56-44B7-9542-843D62DA709F}" dt="2023-04-09T05:34:34.306" v="49" actId="208"/>
          <ac:spMkLst>
            <pc:docMk/>
            <pc:sldMk cId="536387572" sldId="1178"/>
            <ac:spMk id="13" creationId="{00000000-0000-0000-0000-000000000000}"/>
          </ac:spMkLst>
        </pc:spChg>
      </pc:sldChg>
      <pc:sldChg chg="ord">
        <pc:chgData name="PLANIMONIUMC07" userId="a36e1160-c169-45f0-a038-c039c4afe98c" providerId="ADAL" clId="{CCD1D7D2-CE56-44B7-9542-843D62DA709F}" dt="2023-04-10T08:34:36.557" v="3360"/>
        <pc:sldMkLst>
          <pc:docMk/>
          <pc:sldMk cId="1648372431" sldId="1179"/>
        </pc:sldMkLst>
      </pc:sldChg>
      <pc:sldChg chg="ord">
        <pc:chgData name="PLANIMONIUMC07" userId="a36e1160-c169-45f0-a038-c039c4afe98c" providerId="ADAL" clId="{CCD1D7D2-CE56-44B7-9542-843D62DA709F}" dt="2023-04-10T08:34:36.557" v="3360"/>
        <pc:sldMkLst>
          <pc:docMk/>
          <pc:sldMk cId="2386657977" sldId="1180"/>
        </pc:sldMkLst>
      </pc:sldChg>
      <pc:sldChg chg="addSp modSp mod ord">
        <pc:chgData name="PLANIMONIUMC07" userId="a36e1160-c169-45f0-a038-c039c4afe98c" providerId="ADAL" clId="{CCD1D7D2-CE56-44B7-9542-843D62DA709F}" dt="2023-04-13T11:12:45.598" v="3503" actId="1076"/>
        <pc:sldMkLst>
          <pc:docMk/>
          <pc:sldMk cId="2319343379" sldId="1181"/>
        </pc:sldMkLst>
        <pc:spChg chg="add mod">
          <ac:chgData name="PLANIMONIUMC07" userId="a36e1160-c169-45f0-a038-c039c4afe98c" providerId="ADAL" clId="{CCD1D7D2-CE56-44B7-9542-843D62DA709F}" dt="2023-04-13T11:12:45.598" v="3503" actId="1076"/>
          <ac:spMkLst>
            <pc:docMk/>
            <pc:sldMk cId="2319343379" sldId="1181"/>
            <ac:spMk id="8" creationId="{E8680F19-27C6-3002-44E9-B8BDBCBD2DAA}"/>
          </ac:spMkLst>
        </pc:spChg>
      </pc:sldChg>
      <pc:sldChg chg="addSp delSp modSp mod delAnim modAnim">
        <pc:chgData name="PLANIMONIUMC07" userId="a36e1160-c169-45f0-a038-c039c4afe98c" providerId="ADAL" clId="{CCD1D7D2-CE56-44B7-9542-843D62DA709F}" dt="2023-04-09T05:36:11.987" v="53"/>
        <pc:sldMkLst>
          <pc:docMk/>
          <pc:sldMk cId="633872471" sldId="1182"/>
        </pc:sldMkLst>
        <pc:picChg chg="add mod">
          <ac:chgData name="PLANIMONIUMC07" userId="a36e1160-c169-45f0-a038-c039c4afe98c" providerId="ADAL" clId="{CCD1D7D2-CE56-44B7-9542-843D62DA709F}" dt="2023-04-09T05:36:11.987" v="53"/>
          <ac:picMkLst>
            <pc:docMk/>
            <pc:sldMk cId="633872471" sldId="1182"/>
            <ac:picMk id="5" creationId="{5988C2FC-E8FC-4BF4-3C52-DFADB6585197}"/>
          </ac:picMkLst>
        </pc:picChg>
        <pc:picChg chg="del">
          <ac:chgData name="PLANIMONIUMC07" userId="a36e1160-c169-45f0-a038-c039c4afe98c" providerId="ADAL" clId="{CCD1D7D2-CE56-44B7-9542-843D62DA709F}" dt="2023-04-09T05:34:58.848" v="50" actId="478"/>
          <ac:picMkLst>
            <pc:docMk/>
            <pc:sldMk cId="633872471" sldId="1182"/>
            <ac:picMk id="25" creationId="{5CEB63FD-6E4B-34E3-6BFA-9493E05BF655}"/>
          </ac:picMkLst>
        </pc:picChg>
      </pc:sldChg>
      <pc:sldChg chg="addSp delSp modSp mod delAnim modAnim">
        <pc:chgData name="PLANIMONIUMC07" userId="a36e1160-c169-45f0-a038-c039c4afe98c" providerId="ADAL" clId="{CCD1D7D2-CE56-44B7-9542-843D62DA709F}" dt="2023-04-09T05:35:57.361" v="52"/>
        <pc:sldMkLst>
          <pc:docMk/>
          <pc:sldMk cId="3708106154" sldId="1183"/>
        </pc:sldMkLst>
        <pc:picChg chg="add mod">
          <ac:chgData name="PLANIMONIUMC07" userId="a36e1160-c169-45f0-a038-c039c4afe98c" providerId="ADAL" clId="{CCD1D7D2-CE56-44B7-9542-843D62DA709F}" dt="2023-04-09T05:35:57.361" v="52"/>
          <ac:picMkLst>
            <pc:docMk/>
            <pc:sldMk cId="3708106154" sldId="1183"/>
            <ac:picMk id="5" creationId="{7B62E7D4-8A97-D46B-60FD-AD4F72C123F4}"/>
          </ac:picMkLst>
        </pc:picChg>
        <pc:picChg chg="del">
          <ac:chgData name="PLANIMONIUMC07" userId="a36e1160-c169-45f0-a038-c039c4afe98c" providerId="ADAL" clId="{CCD1D7D2-CE56-44B7-9542-843D62DA709F}" dt="2023-04-09T05:35:11.684" v="51" actId="478"/>
          <ac:picMkLst>
            <pc:docMk/>
            <pc:sldMk cId="3708106154" sldId="1183"/>
            <ac:picMk id="25" creationId="{5CEB63FD-6E4B-34E3-6BFA-9493E05BF655}"/>
          </ac:picMkLst>
        </pc:picChg>
      </pc:sldChg>
      <pc:sldChg chg="addSp delSp modSp add mod delAnim">
        <pc:chgData name="PLANIMONIUMC07" userId="a36e1160-c169-45f0-a038-c039c4afe98c" providerId="ADAL" clId="{CCD1D7D2-CE56-44B7-9542-843D62DA709F}" dt="2023-04-09T08:02:13.760" v="174" actId="1076"/>
        <pc:sldMkLst>
          <pc:docMk/>
          <pc:sldMk cId="3793948989" sldId="1184"/>
        </pc:sldMkLst>
        <pc:spChg chg="add mod">
          <ac:chgData name="PLANIMONIUMC07" userId="a36e1160-c169-45f0-a038-c039c4afe98c" providerId="ADAL" clId="{CCD1D7D2-CE56-44B7-9542-843D62DA709F}" dt="2023-04-09T08:02:13.760" v="174" actId="1076"/>
          <ac:spMkLst>
            <pc:docMk/>
            <pc:sldMk cId="3793948989" sldId="1184"/>
            <ac:spMk id="5" creationId="{E2BBB5B2-0204-FE9E-2552-48A60A3AFE3F}"/>
          </ac:spMkLst>
        </pc:spChg>
        <pc:spChg chg="del">
          <ac:chgData name="PLANIMONIUMC07" userId="a36e1160-c169-45f0-a038-c039c4afe98c" providerId="ADAL" clId="{CCD1D7D2-CE56-44B7-9542-843D62DA709F}" dt="2023-04-09T07:59:36.071" v="109" actId="478"/>
          <ac:spMkLst>
            <pc:docMk/>
            <pc:sldMk cId="3793948989" sldId="1184"/>
            <ac:spMk id="12" creationId="{142C2DE1-7E2D-4000-8CA7-0EBD195DFFEF}"/>
          </ac:spMkLst>
        </pc:spChg>
        <pc:spChg chg="del">
          <ac:chgData name="PLANIMONIUMC07" userId="a36e1160-c169-45f0-a038-c039c4afe98c" providerId="ADAL" clId="{CCD1D7D2-CE56-44B7-9542-843D62DA709F}" dt="2023-04-09T07:59:36.071" v="109" actId="478"/>
          <ac:spMkLst>
            <pc:docMk/>
            <pc:sldMk cId="3793948989" sldId="1184"/>
            <ac:spMk id="13" creationId="{00B92498-0060-489A-BB82-D6E9BD805077}"/>
          </ac:spMkLst>
        </pc:spChg>
        <pc:spChg chg="del mod">
          <ac:chgData name="PLANIMONIUMC07" userId="a36e1160-c169-45f0-a038-c039c4afe98c" providerId="ADAL" clId="{CCD1D7D2-CE56-44B7-9542-843D62DA709F}" dt="2023-04-09T08:00:13.691" v="117" actId="478"/>
          <ac:spMkLst>
            <pc:docMk/>
            <pc:sldMk cId="3793948989" sldId="1184"/>
            <ac:spMk id="15" creationId="{00B92498-0060-489A-BB82-D6E9BD805077}"/>
          </ac:spMkLst>
        </pc:spChg>
        <pc:spChg chg="del">
          <ac:chgData name="PLANIMONIUMC07" userId="a36e1160-c169-45f0-a038-c039c4afe98c" providerId="ADAL" clId="{CCD1D7D2-CE56-44B7-9542-843D62DA709F}" dt="2023-04-09T08:00:05.862" v="115" actId="478"/>
          <ac:spMkLst>
            <pc:docMk/>
            <pc:sldMk cId="3793948989" sldId="1184"/>
            <ac:spMk id="22" creationId="{142C2DE1-7E2D-4000-8CA7-0EBD195DFFEF}"/>
          </ac:spMkLst>
        </pc:spChg>
        <pc:spChg chg="mod">
          <ac:chgData name="PLANIMONIUMC07" userId="a36e1160-c169-45f0-a038-c039c4afe98c" providerId="ADAL" clId="{CCD1D7D2-CE56-44B7-9542-843D62DA709F}" dt="2023-04-09T08:02:11.175" v="173" actId="1076"/>
          <ac:spMkLst>
            <pc:docMk/>
            <pc:sldMk cId="3793948989" sldId="1184"/>
            <ac:spMk id="23" creationId="{00000000-0000-0000-0000-000000000000}"/>
          </ac:spMkLst>
        </pc:spChg>
        <pc:picChg chg="del">
          <ac:chgData name="PLANIMONIUMC07" userId="a36e1160-c169-45f0-a038-c039c4afe98c" providerId="ADAL" clId="{CCD1D7D2-CE56-44B7-9542-843D62DA709F}" dt="2023-04-09T07:59:21.411" v="108" actId="21"/>
          <ac:picMkLst>
            <pc:docMk/>
            <pc:sldMk cId="3793948989" sldId="1184"/>
            <ac:picMk id="3" creationId="{6680C2D7-6988-FF77-7251-4047E4917432}"/>
          </ac:picMkLst>
        </pc:picChg>
        <pc:picChg chg="add mod ord">
          <ac:chgData name="PLANIMONIUMC07" userId="a36e1160-c169-45f0-a038-c039c4afe98c" providerId="ADAL" clId="{CCD1D7D2-CE56-44B7-9542-843D62DA709F}" dt="2023-04-09T08:01:32.076" v="167" actId="1076"/>
          <ac:picMkLst>
            <pc:docMk/>
            <pc:sldMk cId="3793948989" sldId="1184"/>
            <ac:picMk id="4" creationId="{2D4A2EA6-0D64-676B-C50D-E4908BE815D8}"/>
          </ac:picMkLst>
        </pc:picChg>
        <pc:picChg chg="del">
          <ac:chgData name="PLANIMONIUMC07" userId="a36e1160-c169-45f0-a038-c039c4afe98c" providerId="ADAL" clId="{CCD1D7D2-CE56-44B7-9542-843D62DA709F}" dt="2023-04-09T07:59:36.071" v="109" actId="478"/>
          <ac:picMkLst>
            <pc:docMk/>
            <pc:sldMk cId="3793948989" sldId="1184"/>
            <ac:picMk id="11" creationId="{00000000-0000-0000-0000-000000000000}"/>
          </ac:picMkLst>
        </pc:picChg>
      </pc:sldChg>
      <pc:sldChg chg="addSp modSp add mod setBg modAnim">
        <pc:chgData name="PLANIMONIUMC07" userId="a36e1160-c169-45f0-a038-c039c4afe98c" providerId="ADAL" clId="{CCD1D7D2-CE56-44B7-9542-843D62DA709F}" dt="2023-04-14T11:26:18.672" v="10065"/>
        <pc:sldMkLst>
          <pc:docMk/>
          <pc:sldMk cId="2710317699" sldId="1185"/>
        </pc:sldMkLst>
        <pc:spChg chg="mod">
          <ac:chgData name="PLANIMONIUMC07" userId="a36e1160-c169-45f0-a038-c039c4afe98c" providerId="ADAL" clId="{CCD1D7D2-CE56-44B7-9542-843D62DA709F}" dt="2023-04-09T16:36:02.857" v="883" actId="27636"/>
          <ac:spMkLst>
            <pc:docMk/>
            <pc:sldMk cId="2710317699" sldId="1185"/>
            <ac:spMk id="2" creationId="{47B32420-1166-CF7D-AAE2-B495C62D0D00}"/>
          </ac:spMkLst>
        </pc:spChg>
        <pc:spChg chg="mod">
          <ac:chgData name="PLANIMONIUMC07" userId="a36e1160-c169-45f0-a038-c039c4afe98c" providerId="ADAL" clId="{CCD1D7D2-CE56-44B7-9542-843D62DA709F}" dt="2023-04-09T20:28:13.863" v="1392" actId="6549"/>
          <ac:spMkLst>
            <pc:docMk/>
            <pc:sldMk cId="2710317699" sldId="1185"/>
            <ac:spMk id="6" creationId="{0A82B208-0FAC-EC33-CF3C-341F5DF068F2}"/>
          </ac:spMkLst>
        </pc:spChg>
        <pc:spChg chg="mod">
          <ac:chgData name="PLANIMONIUMC07" userId="a36e1160-c169-45f0-a038-c039c4afe98c" providerId="ADAL" clId="{CCD1D7D2-CE56-44B7-9542-843D62DA709F}" dt="2023-04-09T16:46:59.689" v="903" actId="20577"/>
          <ac:spMkLst>
            <pc:docMk/>
            <pc:sldMk cId="2710317699" sldId="1185"/>
            <ac:spMk id="10" creationId="{80780DC3-B29C-FAE4-D6AA-B2A813E7D85F}"/>
          </ac:spMkLst>
        </pc:spChg>
        <pc:spChg chg="add">
          <ac:chgData name="PLANIMONIUMC07" userId="a36e1160-c169-45f0-a038-c039c4afe98c" providerId="ADAL" clId="{CCD1D7D2-CE56-44B7-9542-843D62DA709F}" dt="2023-04-09T16:36:02.804" v="882" actId="26606"/>
          <ac:spMkLst>
            <pc:docMk/>
            <pc:sldMk cId="2710317699" sldId="1185"/>
            <ac:spMk id="19" creationId="{979E27D9-03C7-44E2-9FF8-15D0C8506AF7}"/>
          </ac:spMkLst>
        </pc:spChg>
        <pc:spChg chg="add">
          <ac:chgData name="PLANIMONIUMC07" userId="a36e1160-c169-45f0-a038-c039c4afe98c" providerId="ADAL" clId="{CCD1D7D2-CE56-44B7-9542-843D62DA709F}" dt="2023-04-09T16:36:02.804" v="882" actId="26606"/>
          <ac:spMkLst>
            <pc:docMk/>
            <pc:sldMk cId="2710317699" sldId="1185"/>
            <ac:spMk id="21" creationId="{EEBF1590-3B36-48EE-A89D-3B6F3CB256AB}"/>
          </ac:spMkLst>
        </pc:spChg>
        <pc:spChg chg="add">
          <ac:chgData name="PLANIMONIUMC07" userId="a36e1160-c169-45f0-a038-c039c4afe98c" providerId="ADAL" clId="{CCD1D7D2-CE56-44B7-9542-843D62DA709F}" dt="2023-04-09T16:36:02.804" v="882" actId="26606"/>
          <ac:spMkLst>
            <pc:docMk/>
            <pc:sldMk cId="2710317699" sldId="1185"/>
            <ac:spMk id="23" creationId="{AC8F6C8C-AB5A-4548-942D-E3FD40ACBC49}"/>
          </ac:spMkLst>
        </pc:spChg>
        <pc:picChg chg="mod">
          <ac:chgData name="PLANIMONIUMC07" userId="a36e1160-c169-45f0-a038-c039c4afe98c" providerId="ADAL" clId="{CCD1D7D2-CE56-44B7-9542-843D62DA709F}" dt="2023-04-14T11:26:18.672" v="10065"/>
          <ac:picMkLst>
            <pc:docMk/>
            <pc:sldMk cId="2710317699" sldId="1185"/>
            <ac:picMk id="14" creationId="{05885A57-8EF3-AF8E-30B9-3FA417BFE5EA}"/>
          </ac:picMkLst>
        </pc:picChg>
      </pc:sldChg>
      <pc:sldChg chg="addSp delSp modSp add mod setBg modAnim">
        <pc:chgData name="PLANIMONIUMC07" userId="a36e1160-c169-45f0-a038-c039c4afe98c" providerId="ADAL" clId="{CCD1D7D2-CE56-44B7-9542-843D62DA709F}" dt="2023-04-09T22:32:12.844" v="1488" actId="1037"/>
        <pc:sldMkLst>
          <pc:docMk/>
          <pc:sldMk cId="4091225492" sldId="1186"/>
        </pc:sldMkLst>
        <pc:spChg chg="mod">
          <ac:chgData name="PLANIMONIUMC07" userId="a36e1160-c169-45f0-a038-c039c4afe98c" providerId="ADAL" clId="{CCD1D7D2-CE56-44B7-9542-843D62DA709F}" dt="2023-04-09T17:42:39.147" v="1125" actId="26606"/>
          <ac:spMkLst>
            <pc:docMk/>
            <pc:sldMk cId="4091225492" sldId="1186"/>
            <ac:spMk id="2" creationId="{47B32420-1166-CF7D-AAE2-B495C62D0D00}"/>
          </ac:spMkLst>
        </pc:spChg>
        <pc:spChg chg="add del mod ord">
          <ac:chgData name="PLANIMONIUMC07" userId="a36e1160-c169-45f0-a038-c039c4afe98c" providerId="ADAL" clId="{CCD1D7D2-CE56-44B7-9542-843D62DA709F}" dt="2023-04-09T22:32:12.844" v="1488" actId="1037"/>
          <ac:spMkLst>
            <pc:docMk/>
            <pc:sldMk cId="4091225492" sldId="1186"/>
            <ac:spMk id="6" creationId="{0A82B208-0FAC-EC33-CF3C-341F5DF068F2}"/>
          </ac:spMkLst>
        </pc:spChg>
        <pc:spChg chg="mod">
          <ac:chgData name="PLANIMONIUMC07" userId="a36e1160-c169-45f0-a038-c039c4afe98c" providerId="ADAL" clId="{CCD1D7D2-CE56-44B7-9542-843D62DA709F}" dt="2023-04-09T17:42:39.147" v="1125" actId="26606"/>
          <ac:spMkLst>
            <pc:docMk/>
            <pc:sldMk cId="4091225492" sldId="1186"/>
            <ac:spMk id="10" creationId="{80780DC3-B29C-FAE4-D6AA-B2A813E7D85F}"/>
          </ac:spMkLst>
        </pc:spChg>
        <pc:spChg chg="add del">
          <ac:chgData name="PLANIMONIUMC07" userId="a36e1160-c169-45f0-a038-c039c4afe98c" providerId="ADAL" clId="{CCD1D7D2-CE56-44B7-9542-843D62DA709F}" dt="2023-04-09T17:42:39.147" v="1125" actId="26606"/>
          <ac:spMkLst>
            <pc:docMk/>
            <pc:sldMk cId="4091225492" sldId="1186"/>
            <ac:spMk id="15" creationId="{32AEEBC8-9D30-42EF-95F2-386C2653FBF0}"/>
          </ac:spMkLst>
        </pc:spChg>
        <pc:spChg chg="add del">
          <ac:chgData name="PLANIMONIUMC07" userId="a36e1160-c169-45f0-a038-c039c4afe98c" providerId="ADAL" clId="{CCD1D7D2-CE56-44B7-9542-843D62DA709F}" dt="2023-04-09T17:42:39.147" v="1125" actId="26606"/>
          <ac:spMkLst>
            <pc:docMk/>
            <pc:sldMk cId="4091225492" sldId="1186"/>
            <ac:spMk id="17" creationId="{3529E97A-97C3-40EA-8A04-5C02398D568F}"/>
          </ac:spMkLst>
        </pc:spChg>
        <pc:spChg chg="add del">
          <ac:chgData name="PLANIMONIUMC07" userId="a36e1160-c169-45f0-a038-c039c4afe98c" providerId="ADAL" clId="{CCD1D7D2-CE56-44B7-9542-843D62DA709F}" dt="2023-04-09T17:42:39.147" v="1125" actId="26606"/>
          <ac:spMkLst>
            <pc:docMk/>
            <pc:sldMk cId="4091225492" sldId="1186"/>
            <ac:spMk id="19" creationId="{59FA8C2E-A5A7-4490-927A-7CD58343EDBB}"/>
          </ac:spMkLst>
        </pc:spChg>
        <pc:spChg chg="add del">
          <ac:chgData name="PLANIMONIUMC07" userId="a36e1160-c169-45f0-a038-c039c4afe98c" providerId="ADAL" clId="{CCD1D7D2-CE56-44B7-9542-843D62DA709F}" dt="2023-04-09T17:42:39.147" v="1125" actId="26606"/>
          <ac:spMkLst>
            <pc:docMk/>
            <pc:sldMk cId="4091225492" sldId="1186"/>
            <ac:spMk id="24" creationId="{73AD41DB-DF9F-49BC-85AE-6AB1840AD517}"/>
          </ac:spMkLst>
        </pc:spChg>
        <pc:grpChg chg="add del">
          <ac:chgData name="PLANIMONIUMC07" userId="a36e1160-c169-45f0-a038-c039c4afe98c" providerId="ADAL" clId="{CCD1D7D2-CE56-44B7-9542-843D62DA709F}" dt="2023-04-09T17:42:39.147" v="1125" actId="26606"/>
          <ac:grpSpMkLst>
            <pc:docMk/>
            <pc:sldMk cId="4091225492" sldId="1186"/>
            <ac:grpSpMk id="26" creationId="{A4AE1828-51FD-4AD7-BCF6-9AF5C696CE5D}"/>
          </ac:grpSpMkLst>
        </pc:grpChg>
        <pc:picChg chg="add mod ord modCrop">
          <ac:chgData name="PLANIMONIUMC07" userId="a36e1160-c169-45f0-a038-c039c4afe98c" providerId="ADAL" clId="{CCD1D7D2-CE56-44B7-9542-843D62DA709F}" dt="2023-04-09T17:42:39.147" v="1125" actId="26606"/>
          <ac:picMkLst>
            <pc:docMk/>
            <pc:sldMk cId="4091225492" sldId="1186"/>
            <ac:picMk id="4" creationId="{13EC6690-2E79-F7EF-E8CE-6A7E825958B2}"/>
          </ac:picMkLst>
        </pc:picChg>
        <pc:picChg chg="del">
          <ac:chgData name="PLANIMONIUMC07" userId="a36e1160-c169-45f0-a038-c039c4afe98c" providerId="ADAL" clId="{CCD1D7D2-CE56-44B7-9542-843D62DA709F}" dt="2023-04-09T17:37:18.056" v="1105" actId="478"/>
          <ac:picMkLst>
            <pc:docMk/>
            <pc:sldMk cId="4091225492" sldId="1186"/>
            <ac:picMk id="14" creationId="{05885A57-8EF3-AF8E-30B9-3FA417BFE5EA}"/>
          </ac:picMkLst>
        </pc:picChg>
      </pc:sldChg>
      <pc:sldChg chg="addSp delSp modSp add mod setBg delAnim modAnim">
        <pc:chgData name="PLANIMONIUMC07" userId="a36e1160-c169-45f0-a038-c039c4afe98c" providerId="ADAL" clId="{CCD1D7D2-CE56-44B7-9542-843D62DA709F}" dt="2023-04-10T02:01:00.122" v="1904" actId="554"/>
        <pc:sldMkLst>
          <pc:docMk/>
          <pc:sldMk cId="2237163704" sldId="1187"/>
        </pc:sldMkLst>
        <pc:spChg chg="mod">
          <ac:chgData name="PLANIMONIUMC07" userId="a36e1160-c169-45f0-a038-c039c4afe98c" providerId="ADAL" clId="{CCD1D7D2-CE56-44B7-9542-843D62DA709F}" dt="2023-04-09T19:24:39.718" v="1385" actId="26606"/>
          <ac:spMkLst>
            <pc:docMk/>
            <pc:sldMk cId="2237163704" sldId="1187"/>
            <ac:spMk id="2" creationId="{47B32420-1166-CF7D-AAE2-B495C62D0D00}"/>
          </ac:spMkLst>
        </pc:spChg>
        <pc:spChg chg="del mod ord">
          <ac:chgData name="PLANIMONIUMC07" userId="a36e1160-c169-45f0-a038-c039c4afe98c" providerId="ADAL" clId="{CCD1D7D2-CE56-44B7-9542-843D62DA709F}" dt="2023-04-10T00:32:31.193" v="1495" actId="478"/>
          <ac:spMkLst>
            <pc:docMk/>
            <pc:sldMk cId="2237163704" sldId="1187"/>
            <ac:spMk id="6" creationId="{0A82B208-0FAC-EC33-CF3C-341F5DF068F2}"/>
          </ac:spMkLst>
        </pc:spChg>
        <pc:spChg chg="add mod">
          <ac:chgData name="PLANIMONIUMC07" userId="a36e1160-c169-45f0-a038-c039c4afe98c" providerId="ADAL" clId="{CCD1D7D2-CE56-44B7-9542-843D62DA709F}" dt="2023-04-10T00:42:25.111" v="1820" actId="1037"/>
          <ac:spMkLst>
            <pc:docMk/>
            <pc:sldMk cId="2237163704" sldId="1187"/>
            <ac:spMk id="8" creationId="{8C49DD48-6252-7CA0-2B13-C03CC15947A6}"/>
          </ac:spMkLst>
        </pc:spChg>
        <pc:spChg chg="mod">
          <ac:chgData name="PLANIMONIUMC07" userId="a36e1160-c169-45f0-a038-c039c4afe98c" providerId="ADAL" clId="{CCD1D7D2-CE56-44B7-9542-843D62DA709F}" dt="2023-04-09T19:24:39.718" v="1385" actId="26606"/>
          <ac:spMkLst>
            <pc:docMk/>
            <pc:sldMk cId="2237163704" sldId="1187"/>
            <ac:spMk id="10" creationId="{80780DC3-B29C-FAE4-D6AA-B2A813E7D85F}"/>
          </ac:spMkLst>
        </pc:spChg>
        <pc:spChg chg="mod">
          <ac:chgData name="PLANIMONIUMC07" userId="a36e1160-c169-45f0-a038-c039c4afe98c" providerId="ADAL" clId="{CCD1D7D2-CE56-44B7-9542-843D62DA709F}" dt="2023-04-10T00:32:31.973" v="1496"/>
          <ac:spMkLst>
            <pc:docMk/>
            <pc:sldMk cId="2237163704" sldId="1187"/>
            <ac:spMk id="11" creationId="{51EBB519-AE19-B53D-1334-2D2A0DB08E06}"/>
          </ac:spMkLst>
        </pc:spChg>
        <pc:spChg chg="mod">
          <ac:chgData name="PLANIMONIUMC07" userId="a36e1160-c169-45f0-a038-c039c4afe98c" providerId="ADAL" clId="{CCD1D7D2-CE56-44B7-9542-843D62DA709F}" dt="2023-04-10T00:32:31.973" v="1496"/>
          <ac:spMkLst>
            <pc:docMk/>
            <pc:sldMk cId="2237163704" sldId="1187"/>
            <ac:spMk id="12" creationId="{459598E1-2D15-0EF3-2297-814AF9B9297A}"/>
          </ac:spMkLst>
        </pc:spChg>
        <pc:spChg chg="mod">
          <ac:chgData name="PLANIMONIUMC07" userId="a36e1160-c169-45f0-a038-c039c4afe98c" providerId="ADAL" clId="{CCD1D7D2-CE56-44B7-9542-843D62DA709F}" dt="2023-04-10T00:32:31.973" v="1496"/>
          <ac:spMkLst>
            <pc:docMk/>
            <pc:sldMk cId="2237163704" sldId="1187"/>
            <ac:spMk id="15" creationId="{A7B294B9-5716-392C-7359-79960183E7EB}"/>
          </ac:spMkLst>
        </pc:spChg>
        <pc:spChg chg="mod">
          <ac:chgData name="PLANIMONIUMC07" userId="a36e1160-c169-45f0-a038-c039c4afe98c" providerId="ADAL" clId="{CCD1D7D2-CE56-44B7-9542-843D62DA709F}" dt="2023-04-10T00:32:31.973" v="1496"/>
          <ac:spMkLst>
            <pc:docMk/>
            <pc:sldMk cId="2237163704" sldId="1187"/>
            <ac:spMk id="16" creationId="{EB8FA1DE-CB3A-4EB0-F370-AF9070DADD1B}"/>
          </ac:spMkLst>
        </pc:spChg>
        <pc:spChg chg="add del">
          <ac:chgData name="PLANIMONIUMC07" userId="a36e1160-c169-45f0-a038-c039c4afe98c" providerId="ADAL" clId="{CCD1D7D2-CE56-44B7-9542-843D62DA709F}" dt="2023-04-09T19:24:39.558" v="1384" actId="26606"/>
          <ac:spMkLst>
            <pc:docMk/>
            <pc:sldMk cId="2237163704" sldId="1187"/>
            <ac:spMk id="19" creationId="{3346177D-ADC4-4968-B747-5CFCD390B5B9}"/>
          </ac:spMkLst>
        </pc:spChg>
        <pc:spChg chg="add del">
          <ac:chgData name="PLANIMONIUMC07" userId="a36e1160-c169-45f0-a038-c039c4afe98c" providerId="ADAL" clId="{CCD1D7D2-CE56-44B7-9542-843D62DA709F}" dt="2023-04-09T19:24:39.558" v="1384" actId="26606"/>
          <ac:spMkLst>
            <pc:docMk/>
            <pc:sldMk cId="2237163704" sldId="1187"/>
            <ac:spMk id="21" creationId="{0844A943-BF79-4FEA-ABB1-3BD54D236606}"/>
          </ac:spMkLst>
        </pc:spChg>
        <pc:spChg chg="add del">
          <ac:chgData name="PLANIMONIUMC07" userId="a36e1160-c169-45f0-a038-c039c4afe98c" providerId="ADAL" clId="{CCD1D7D2-CE56-44B7-9542-843D62DA709F}" dt="2023-04-09T19:24:39.558" v="1384" actId="26606"/>
          <ac:spMkLst>
            <pc:docMk/>
            <pc:sldMk cId="2237163704" sldId="1187"/>
            <ac:spMk id="23" creationId="{6437CC72-F4A8-4DC3-AFAB-D22C482C8100}"/>
          </ac:spMkLst>
        </pc:spChg>
        <pc:spChg chg="add">
          <ac:chgData name="PLANIMONIUMC07" userId="a36e1160-c169-45f0-a038-c039c4afe98c" providerId="ADAL" clId="{CCD1D7D2-CE56-44B7-9542-843D62DA709F}" dt="2023-04-09T19:24:39.718" v="1385" actId="26606"/>
          <ac:spMkLst>
            <pc:docMk/>
            <pc:sldMk cId="2237163704" sldId="1187"/>
            <ac:spMk id="26" creationId="{C3420C89-0B09-4632-A4AF-3971D08BF7A8}"/>
          </ac:spMkLst>
        </pc:spChg>
        <pc:spChg chg="add">
          <ac:chgData name="PLANIMONIUMC07" userId="a36e1160-c169-45f0-a038-c039c4afe98c" providerId="ADAL" clId="{CCD1D7D2-CE56-44B7-9542-843D62DA709F}" dt="2023-04-09T19:24:39.718" v="1385" actId="26606"/>
          <ac:spMkLst>
            <pc:docMk/>
            <pc:sldMk cId="2237163704" sldId="1187"/>
            <ac:spMk id="35" creationId="{4E5CBA61-BF74-40B4-A3A8-366BBA626CCF}"/>
          </ac:spMkLst>
        </pc:spChg>
        <pc:spChg chg="add mod ord">
          <ac:chgData name="PLANIMONIUMC07" userId="a36e1160-c169-45f0-a038-c039c4afe98c" providerId="ADAL" clId="{CCD1D7D2-CE56-44B7-9542-843D62DA709F}" dt="2023-04-10T02:01:00.122" v="1904" actId="554"/>
          <ac:spMkLst>
            <pc:docMk/>
            <pc:sldMk cId="2237163704" sldId="1187"/>
            <ac:spMk id="38" creationId="{5C4C6665-E679-EAE5-5A66-F4D9F275955E}"/>
          </ac:spMkLst>
        </pc:spChg>
        <pc:spChg chg="add mod">
          <ac:chgData name="PLANIMONIUMC07" userId="a36e1160-c169-45f0-a038-c039c4afe98c" providerId="ADAL" clId="{CCD1D7D2-CE56-44B7-9542-843D62DA709F}" dt="2023-04-10T02:01:00.122" v="1904" actId="554"/>
          <ac:spMkLst>
            <pc:docMk/>
            <pc:sldMk cId="2237163704" sldId="1187"/>
            <ac:spMk id="39" creationId="{B5EB4F04-7BCD-2E6F-F722-B1049BDC41FF}"/>
          </ac:spMkLst>
        </pc:spChg>
        <pc:spChg chg="add mod">
          <ac:chgData name="PLANIMONIUMC07" userId="a36e1160-c169-45f0-a038-c039c4afe98c" providerId="ADAL" clId="{CCD1D7D2-CE56-44B7-9542-843D62DA709F}" dt="2023-04-10T02:01:00.122" v="1904" actId="554"/>
          <ac:spMkLst>
            <pc:docMk/>
            <pc:sldMk cId="2237163704" sldId="1187"/>
            <ac:spMk id="40" creationId="{90696D20-479C-A9E8-A38E-FF57823D257B}"/>
          </ac:spMkLst>
        </pc:spChg>
        <pc:spChg chg="add mod">
          <ac:chgData name="PLANIMONIUMC07" userId="a36e1160-c169-45f0-a038-c039c4afe98c" providerId="ADAL" clId="{CCD1D7D2-CE56-44B7-9542-843D62DA709F}" dt="2023-04-10T00:42:41.911" v="1866" actId="1038"/>
          <ac:spMkLst>
            <pc:docMk/>
            <pc:sldMk cId="2237163704" sldId="1187"/>
            <ac:spMk id="43" creationId="{318A1BA8-A03A-FDAD-4B27-B72DA2383B88}"/>
          </ac:spMkLst>
        </pc:spChg>
        <pc:grpChg chg="add mod">
          <ac:chgData name="PLANIMONIUMC07" userId="a36e1160-c169-45f0-a038-c039c4afe98c" providerId="ADAL" clId="{CCD1D7D2-CE56-44B7-9542-843D62DA709F}" dt="2023-04-10T00:42:04.372" v="1765" actId="1037"/>
          <ac:grpSpMkLst>
            <pc:docMk/>
            <pc:sldMk cId="2237163704" sldId="1187"/>
            <ac:grpSpMk id="9" creationId="{6C4D23C5-F9F7-EAE3-F4FE-D28DB4241E93}"/>
          </ac:grpSpMkLst>
        </pc:grpChg>
        <pc:grpChg chg="add mod">
          <ac:chgData name="PLANIMONIUMC07" userId="a36e1160-c169-45f0-a038-c039c4afe98c" providerId="ADAL" clId="{CCD1D7D2-CE56-44B7-9542-843D62DA709F}" dt="2023-04-10T00:41:38.870" v="1706" actId="14100"/>
          <ac:grpSpMkLst>
            <pc:docMk/>
            <pc:sldMk cId="2237163704" sldId="1187"/>
            <ac:grpSpMk id="13" creationId="{7C5D94E8-1987-865F-0F20-2086A219B1F9}"/>
          </ac:grpSpMkLst>
        </pc:grpChg>
        <pc:grpChg chg="add">
          <ac:chgData name="PLANIMONIUMC07" userId="a36e1160-c169-45f0-a038-c039c4afe98c" providerId="ADAL" clId="{CCD1D7D2-CE56-44B7-9542-843D62DA709F}" dt="2023-04-09T19:24:39.718" v="1385" actId="26606"/>
          <ac:grpSpMkLst>
            <pc:docMk/>
            <pc:sldMk cId="2237163704" sldId="1187"/>
            <ac:grpSpMk id="27" creationId="{E27AF472-EAE3-4572-AB69-B92BD10DBC6D}"/>
          </ac:grpSpMkLst>
        </pc:grpChg>
        <pc:grpChg chg="add">
          <ac:chgData name="PLANIMONIUMC07" userId="a36e1160-c169-45f0-a038-c039c4afe98c" providerId="ADAL" clId="{CCD1D7D2-CE56-44B7-9542-843D62DA709F}" dt="2023-04-09T19:24:39.718" v="1385" actId="26606"/>
          <ac:grpSpMkLst>
            <pc:docMk/>
            <pc:sldMk cId="2237163704" sldId="1187"/>
            <ac:grpSpMk id="36" creationId="{AC27E70C-5470-4262-B9CE-AE52C51CF4C1}"/>
          </ac:grpSpMkLst>
        </pc:grpChg>
        <pc:grpChg chg="add mod">
          <ac:chgData name="PLANIMONIUMC07" userId="a36e1160-c169-45f0-a038-c039c4afe98c" providerId="ADAL" clId="{CCD1D7D2-CE56-44B7-9542-843D62DA709F}" dt="2023-04-10T00:42:31.276" v="1834" actId="1038"/>
          <ac:grpSpMkLst>
            <pc:docMk/>
            <pc:sldMk cId="2237163704" sldId="1187"/>
            <ac:grpSpMk id="46" creationId="{E0B8A6E8-61C8-966C-B2D4-A6109DE39FD4}"/>
          </ac:grpSpMkLst>
        </pc:grpChg>
        <pc:picChg chg="add del mod">
          <ac:chgData name="PLANIMONIUMC07" userId="a36e1160-c169-45f0-a038-c039c4afe98c" providerId="ADAL" clId="{CCD1D7D2-CE56-44B7-9542-843D62DA709F}" dt="2023-04-09T19:21:28.854" v="1380" actId="478"/>
          <ac:picMkLst>
            <pc:docMk/>
            <pc:sldMk cId="2237163704" sldId="1187"/>
            <ac:picMk id="4" creationId="{EBBE076F-8FED-B4F2-6CAC-E3393D4599A1}"/>
          </ac:picMkLst>
        </pc:picChg>
        <pc:picChg chg="add del mod ord">
          <ac:chgData name="PLANIMONIUMC07" userId="a36e1160-c169-45f0-a038-c039c4afe98c" providerId="ADAL" clId="{CCD1D7D2-CE56-44B7-9542-843D62DA709F}" dt="2023-04-09T19:23:11.444" v="1381" actId="21"/>
          <ac:picMkLst>
            <pc:docMk/>
            <pc:sldMk cId="2237163704" sldId="1187"/>
            <ac:picMk id="7" creationId="{4C3D51C9-5821-D239-3BCE-88E686ED8278}"/>
          </ac:picMkLst>
        </pc:picChg>
        <pc:picChg chg="add del mod ord">
          <ac:chgData name="PLANIMONIUMC07" userId="a36e1160-c169-45f0-a038-c039c4afe98c" providerId="ADAL" clId="{CCD1D7D2-CE56-44B7-9542-843D62DA709F}" dt="2023-04-10T00:40:28.121" v="1674" actId="478"/>
          <ac:picMkLst>
            <pc:docMk/>
            <pc:sldMk cId="2237163704" sldId="1187"/>
            <ac:picMk id="14" creationId="{05885A57-8EF3-AF8E-30B9-3FA417BFE5EA}"/>
          </ac:picMkLst>
        </pc:picChg>
        <pc:picChg chg="add del mod">
          <ac:chgData name="PLANIMONIUMC07" userId="a36e1160-c169-45f0-a038-c039c4afe98c" providerId="ADAL" clId="{CCD1D7D2-CE56-44B7-9542-843D62DA709F}" dt="2023-04-10T00:32:57.537" v="1498" actId="478"/>
          <ac:picMkLst>
            <pc:docMk/>
            <pc:sldMk cId="2237163704" sldId="1187"/>
            <ac:picMk id="20" creationId="{E1D91CBF-1D39-96A4-1867-1ADB9A3ED026}"/>
          </ac:picMkLst>
        </pc:picChg>
        <pc:picChg chg="add del mod">
          <ac:chgData name="PLANIMONIUMC07" userId="a36e1160-c169-45f0-a038-c039c4afe98c" providerId="ADAL" clId="{CCD1D7D2-CE56-44B7-9542-843D62DA709F}" dt="2023-04-10T00:33:14.212" v="1509" actId="478"/>
          <ac:picMkLst>
            <pc:docMk/>
            <pc:sldMk cId="2237163704" sldId="1187"/>
            <ac:picMk id="22" creationId="{F8F31DE5-F2C7-4B34-EF85-6C1423A16C76}"/>
          </ac:picMkLst>
        </pc:picChg>
        <pc:picChg chg="add mod">
          <ac:chgData name="PLANIMONIUMC07" userId="a36e1160-c169-45f0-a038-c039c4afe98c" providerId="ADAL" clId="{CCD1D7D2-CE56-44B7-9542-843D62DA709F}" dt="2023-04-10T00:37:33.608" v="1604" actId="164"/>
          <ac:picMkLst>
            <pc:docMk/>
            <pc:sldMk cId="2237163704" sldId="1187"/>
            <ac:picMk id="37" creationId="{9E40FCDF-874A-6D46-9852-07CCBBB730D0}"/>
          </ac:picMkLst>
        </pc:picChg>
        <pc:picChg chg="add del mod">
          <ac:chgData name="PLANIMONIUMC07" userId="a36e1160-c169-45f0-a038-c039c4afe98c" providerId="ADAL" clId="{CCD1D7D2-CE56-44B7-9542-843D62DA709F}" dt="2023-04-10T00:33:12.221" v="1508" actId="478"/>
          <ac:picMkLst>
            <pc:docMk/>
            <pc:sldMk cId="2237163704" sldId="1187"/>
            <ac:picMk id="41" creationId="{ED9D6738-99D9-29FB-2EE4-A1044CA22C09}"/>
          </ac:picMkLst>
        </pc:picChg>
        <pc:picChg chg="add mod">
          <ac:chgData name="PLANIMONIUMC07" userId="a36e1160-c169-45f0-a038-c039c4afe98c" providerId="ADAL" clId="{CCD1D7D2-CE56-44B7-9542-843D62DA709F}" dt="2023-04-10T00:42:31.276" v="1834" actId="1038"/>
          <ac:picMkLst>
            <pc:docMk/>
            <pc:sldMk cId="2237163704" sldId="1187"/>
            <ac:picMk id="42" creationId="{8D443C36-931D-271D-E3A5-51BDADEFD634}"/>
          </ac:picMkLst>
        </pc:picChg>
        <pc:picChg chg="add mod">
          <ac:chgData name="PLANIMONIUMC07" userId="a36e1160-c169-45f0-a038-c039c4afe98c" providerId="ADAL" clId="{CCD1D7D2-CE56-44B7-9542-843D62DA709F}" dt="2023-04-10T00:37:33.608" v="1604" actId="164"/>
          <ac:picMkLst>
            <pc:docMk/>
            <pc:sldMk cId="2237163704" sldId="1187"/>
            <ac:picMk id="45" creationId="{5325FDD4-BD1B-5377-B2EC-B56E19167970}"/>
          </ac:picMkLst>
        </pc:picChg>
        <pc:cxnChg chg="add del mod">
          <ac:chgData name="PLANIMONIUMC07" userId="a36e1160-c169-45f0-a038-c039c4afe98c" providerId="ADAL" clId="{CCD1D7D2-CE56-44B7-9542-843D62DA709F}" dt="2023-04-10T00:33:20.326" v="1510" actId="478"/>
          <ac:cxnSpMkLst>
            <pc:docMk/>
            <pc:sldMk cId="2237163704" sldId="1187"/>
            <ac:cxnSpMk id="17" creationId="{5652EC98-26B0-B3A0-E27E-564F55740211}"/>
          </ac:cxnSpMkLst>
        </pc:cxnChg>
        <pc:cxnChg chg="add del mod">
          <ac:chgData name="PLANIMONIUMC07" userId="a36e1160-c169-45f0-a038-c039c4afe98c" providerId="ADAL" clId="{CCD1D7D2-CE56-44B7-9542-843D62DA709F}" dt="2023-04-10T00:33:47.821" v="1561" actId="478"/>
          <ac:cxnSpMkLst>
            <pc:docMk/>
            <pc:sldMk cId="2237163704" sldId="1187"/>
            <ac:cxnSpMk id="18" creationId="{E1B0554B-86B4-0887-7FEE-390AA924DDA4}"/>
          </ac:cxnSpMkLst>
        </pc:cxnChg>
      </pc:sldChg>
      <pc:sldChg chg="addSp delSp modSp add mod ord">
        <pc:chgData name="PLANIMONIUMC07" userId="a36e1160-c169-45f0-a038-c039c4afe98c" providerId="ADAL" clId="{CCD1D7D2-CE56-44B7-9542-843D62DA709F}" dt="2023-04-10T05:44:21.209" v="2304"/>
        <pc:sldMkLst>
          <pc:docMk/>
          <pc:sldMk cId="3423120440" sldId="1189"/>
        </pc:sldMkLst>
        <pc:spChg chg="mod">
          <ac:chgData name="PLANIMONIUMC07" userId="a36e1160-c169-45f0-a038-c039c4afe98c" providerId="ADAL" clId="{CCD1D7D2-CE56-44B7-9542-843D62DA709F}" dt="2023-04-10T00:40:07.054" v="1671" actId="27636"/>
          <ac:spMkLst>
            <pc:docMk/>
            <pc:sldMk cId="3423120440" sldId="1189"/>
            <ac:spMk id="2" creationId="{47B32420-1166-CF7D-AAE2-B495C62D0D00}"/>
          </ac:spMkLst>
        </pc:spChg>
        <pc:spChg chg="mod">
          <ac:chgData name="PLANIMONIUMC07" userId="a36e1160-c169-45f0-a038-c039c4afe98c" providerId="ADAL" clId="{CCD1D7D2-CE56-44B7-9542-843D62DA709F}" dt="2023-04-10T02:02:01.312" v="1908" actId="6549"/>
          <ac:spMkLst>
            <pc:docMk/>
            <pc:sldMk cId="3423120440" sldId="1189"/>
            <ac:spMk id="6" creationId="{0A82B208-0FAC-EC33-CF3C-341F5DF068F2}"/>
          </ac:spMkLst>
        </pc:spChg>
        <pc:spChg chg="mod">
          <ac:chgData name="PLANIMONIUMC07" userId="a36e1160-c169-45f0-a038-c039c4afe98c" providerId="ADAL" clId="{CCD1D7D2-CE56-44B7-9542-843D62DA709F}" dt="2023-04-10T00:40:06.981" v="1670" actId="26606"/>
          <ac:spMkLst>
            <pc:docMk/>
            <pc:sldMk cId="3423120440" sldId="1189"/>
            <ac:spMk id="10" creationId="{80780DC3-B29C-FAE4-D6AA-B2A813E7D85F}"/>
          </ac:spMkLst>
        </pc:spChg>
        <pc:spChg chg="del">
          <ac:chgData name="PLANIMONIUMC07" userId="a36e1160-c169-45f0-a038-c039c4afe98c" providerId="ADAL" clId="{CCD1D7D2-CE56-44B7-9542-843D62DA709F}" dt="2023-04-10T00:40:06.981" v="1670" actId="26606"/>
          <ac:spMkLst>
            <pc:docMk/>
            <pc:sldMk cId="3423120440" sldId="1189"/>
            <ac:spMk id="26" creationId="{C3420C89-0B09-4632-A4AF-3971D08BF7A8}"/>
          </ac:spMkLst>
        </pc:spChg>
        <pc:spChg chg="del">
          <ac:chgData name="PLANIMONIUMC07" userId="a36e1160-c169-45f0-a038-c039c4afe98c" providerId="ADAL" clId="{CCD1D7D2-CE56-44B7-9542-843D62DA709F}" dt="2023-04-10T00:40:06.981" v="1670" actId="26606"/>
          <ac:spMkLst>
            <pc:docMk/>
            <pc:sldMk cId="3423120440" sldId="1189"/>
            <ac:spMk id="35" creationId="{4E5CBA61-BF74-40B4-A3A8-366BBA626CCF}"/>
          </ac:spMkLst>
        </pc:spChg>
        <pc:spChg chg="add">
          <ac:chgData name="PLANIMONIUMC07" userId="a36e1160-c169-45f0-a038-c039c4afe98c" providerId="ADAL" clId="{CCD1D7D2-CE56-44B7-9542-843D62DA709F}" dt="2023-04-10T00:40:06.981" v="1670" actId="26606"/>
          <ac:spMkLst>
            <pc:docMk/>
            <pc:sldMk cId="3423120440" sldId="1189"/>
            <ac:spMk id="41" creationId="{3346177D-ADC4-4968-B747-5CFCD390B5B9}"/>
          </ac:spMkLst>
        </pc:spChg>
        <pc:spChg chg="add">
          <ac:chgData name="PLANIMONIUMC07" userId="a36e1160-c169-45f0-a038-c039c4afe98c" providerId="ADAL" clId="{CCD1D7D2-CE56-44B7-9542-843D62DA709F}" dt="2023-04-10T00:40:06.981" v="1670" actId="26606"/>
          <ac:spMkLst>
            <pc:docMk/>
            <pc:sldMk cId="3423120440" sldId="1189"/>
            <ac:spMk id="43" creationId="{0844A943-BF79-4FEA-ABB1-3BD54D236606}"/>
          </ac:spMkLst>
        </pc:spChg>
        <pc:spChg chg="add">
          <ac:chgData name="PLANIMONIUMC07" userId="a36e1160-c169-45f0-a038-c039c4afe98c" providerId="ADAL" clId="{CCD1D7D2-CE56-44B7-9542-843D62DA709F}" dt="2023-04-10T00:40:06.981" v="1670" actId="26606"/>
          <ac:spMkLst>
            <pc:docMk/>
            <pc:sldMk cId="3423120440" sldId="1189"/>
            <ac:spMk id="45" creationId="{6437CC72-F4A8-4DC3-AFAB-D22C482C8100}"/>
          </ac:spMkLst>
        </pc:spChg>
        <pc:grpChg chg="del">
          <ac:chgData name="PLANIMONIUMC07" userId="a36e1160-c169-45f0-a038-c039c4afe98c" providerId="ADAL" clId="{CCD1D7D2-CE56-44B7-9542-843D62DA709F}" dt="2023-04-10T00:40:06.981" v="1670" actId="26606"/>
          <ac:grpSpMkLst>
            <pc:docMk/>
            <pc:sldMk cId="3423120440" sldId="1189"/>
            <ac:grpSpMk id="27" creationId="{E27AF472-EAE3-4572-AB69-B92BD10DBC6D}"/>
          </ac:grpSpMkLst>
        </pc:grpChg>
        <pc:grpChg chg="del">
          <ac:chgData name="PLANIMONIUMC07" userId="a36e1160-c169-45f0-a038-c039c4afe98c" providerId="ADAL" clId="{CCD1D7D2-CE56-44B7-9542-843D62DA709F}" dt="2023-04-10T00:40:06.981" v="1670" actId="26606"/>
          <ac:grpSpMkLst>
            <pc:docMk/>
            <pc:sldMk cId="3423120440" sldId="1189"/>
            <ac:grpSpMk id="36" creationId="{AC27E70C-5470-4262-B9CE-AE52C51CF4C1}"/>
          </ac:grpSpMkLst>
        </pc:grpChg>
        <pc:picChg chg="add mod ord">
          <ac:chgData name="PLANIMONIUMC07" userId="a36e1160-c169-45f0-a038-c039c4afe98c" providerId="ADAL" clId="{CCD1D7D2-CE56-44B7-9542-843D62DA709F}" dt="2023-04-10T00:40:06.981" v="1670" actId="26606"/>
          <ac:picMkLst>
            <pc:docMk/>
            <pc:sldMk cId="3423120440" sldId="1189"/>
            <ac:picMk id="3" creationId="{8CFBAC1B-4A6B-9007-5707-29728A2BFAA4}"/>
          </ac:picMkLst>
        </pc:picChg>
        <pc:picChg chg="del">
          <ac:chgData name="PLANIMONIUMC07" userId="a36e1160-c169-45f0-a038-c039c4afe98c" providerId="ADAL" clId="{CCD1D7D2-CE56-44B7-9542-843D62DA709F}" dt="2023-04-10T00:39:31.771" v="1667" actId="478"/>
          <ac:picMkLst>
            <pc:docMk/>
            <pc:sldMk cId="3423120440" sldId="1189"/>
            <ac:picMk id="14" creationId="{05885A57-8EF3-AF8E-30B9-3FA417BFE5EA}"/>
          </ac:picMkLst>
        </pc:picChg>
      </pc:sldChg>
      <pc:sldChg chg="add">
        <pc:chgData name="PLANIMONIUMC07" userId="a36e1160-c169-45f0-a038-c039c4afe98c" providerId="ADAL" clId="{CCD1D7D2-CE56-44B7-9542-843D62DA709F}" dt="2023-04-10T03:52:17.541" v="1910"/>
        <pc:sldMkLst>
          <pc:docMk/>
          <pc:sldMk cId="2125657669" sldId="1190"/>
        </pc:sldMkLst>
      </pc:sldChg>
      <pc:sldChg chg="addSp delSp modSp new mod ord">
        <pc:chgData name="PLANIMONIUMC07" userId="a36e1160-c169-45f0-a038-c039c4afe98c" providerId="ADAL" clId="{CCD1D7D2-CE56-44B7-9542-843D62DA709F}" dt="2023-04-10T07:12:35.824" v="3262" actId="20577"/>
        <pc:sldMkLst>
          <pc:docMk/>
          <pc:sldMk cId="3112797244" sldId="1191"/>
        </pc:sldMkLst>
        <pc:spChg chg="del mod">
          <ac:chgData name="PLANIMONIUMC07" userId="a36e1160-c169-45f0-a038-c039c4afe98c" providerId="ADAL" clId="{CCD1D7D2-CE56-44B7-9542-843D62DA709F}" dt="2023-04-10T06:22:05.291" v="2353" actId="478"/>
          <ac:spMkLst>
            <pc:docMk/>
            <pc:sldMk cId="3112797244" sldId="1191"/>
            <ac:spMk id="3" creationId="{4D7E1935-3333-DA97-5429-C93066EECFA5}"/>
          </ac:spMkLst>
        </pc:spChg>
        <pc:spChg chg="mod">
          <ac:chgData name="PLANIMONIUMC07" userId="a36e1160-c169-45f0-a038-c039c4afe98c" providerId="ADAL" clId="{CCD1D7D2-CE56-44B7-9542-843D62DA709F}" dt="2023-04-10T07:12:35.824" v="3262" actId="20577"/>
          <ac:spMkLst>
            <pc:docMk/>
            <pc:sldMk cId="3112797244" sldId="1191"/>
            <ac:spMk id="4" creationId="{925DABD9-60EE-962D-3525-288423CD4F69}"/>
          </ac:spMkLst>
        </pc:spChg>
        <pc:spChg chg="add del mod">
          <ac:chgData name="PLANIMONIUMC07" userId="a36e1160-c169-45f0-a038-c039c4afe98c" providerId="ADAL" clId="{CCD1D7D2-CE56-44B7-9542-843D62DA709F}" dt="2023-04-10T06:23:42.464" v="2372" actId="478"/>
          <ac:spMkLst>
            <pc:docMk/>
            <pc:sldMk cId="3112797244" sldId="1191"/>
            <ac:spMk id="5" creationId="{27421BF5-FAD2-0A2F-9461-5E3A3A869B7A}"/>
          </ac:spMkLst>
        </pc:spChg>
        <pc:spChg chg="add mod">
          <ac:chgData name="PLANIMONIUMC07" userId="a36e1160-c169-45f0-a038-c039c4afe98c" providerId="ADAL" clId="{CCD1D7D2-CE56-44B7-9542-843D62DA709F}" dt="2023-04-10T06:23:42.857" v="2373"/>
          <ac:spMkLst>
            <pc:docMk/>
            <pc:sldMk cId="3112797244" sldId="1191"/>
            <ac:spMk id="6" creationId="{4F2B48AE-457A-9AB5-0A12-8E2468C63905}"/>
          </ac:spMkLst>
        </pc:spChg>
      </pc:sldChg>
      <pc:sldChg chg="modSp add mod">
        <pc:chgData name="PLANIMONIUMC07" userId="a36e1160-c169-45f0-a038-c039c4afe98c" providerId="ADAL" clId="{CCD1D7D2-CE56-44B7-9542-843D62DA709F}" dt="2023-04-14T11:08:47.533" v="10064" actId="20577"/>
        <pc:sldMkLst>
          <pc:docMk/>
          <pc:sldMk cId="66431186" sldId="1192"/>
        </pc:sldMkLst>
        <pc:spChg chg="mod">
          <ac:chgData name="PLANIMONIUMC07" userId="a36e1160-c169-45f0-a038-c039c4afe98c" providerId="ADAL" clId="{CCD1D7D2-CE56-44B7-9542-843D62DA709F}" dt="2023-04-14T11:08:47.533" v="10064" actId="20577"/>
          <ac:spMkLst>
            <pc:docMk/>
            <pc:sldMk cId="66431186" sldId="1192"/>
            <ac:spMk id="4" creationId="{925DABD9-60EE-962D-3525-288423CD4F69}"/>
          </ac:spMkLst>
        </pc:spChg>
      </pc:sldChg>
      <pc:sldChg chg="modSp add mod">
        <pc:chgData name="PLANIMONIUMC07" userId="a36e1160-c169-45f0-a038-c039c4afe98c" providerId="ADAL" clId="{CCD1D7D2-CE56-44B7-9542-843D62DA709F}" dt="2023-04-10T07:17:09.609" v="3331" actId="20577"/>
        <pc:sldMkLst>
          <pc:docMk/>
          <pc:sldMk cId="2642050070" sldId="1193"/>
        </pc:sldMkLst>
        <pc:spChg chg="mod">
          <ac:chgData name="PLANIMONIUMC07" userId="a36e1160-c169-45f0-a038-c039c4afe98c" providerId="ADAL" clId="{CCD1D7D2-CE56-44B7-9542-843D62DA709F}" dt="2023-04-10T07:17:09.609" v="3331" actId="20577"/>
          <ac:spMkLst>
            <pc:docMk/>
            <pc:sldMk cId="2642050070" sldId="1193"/>
            <ac:spMk id="4" creationId="{925DABD9-60EE-962D-3525-288423CD4F69}"/>
          </ac:spMkLst>
        </pc:spChg>
      </pc:sldChg>
      <pc:sldChg chg="addSp delSp modSp add mod">
        <pc:chgData name="PLANIMONIUMC07" userId="a36e1160-c169-45f0-a038-c039c4afe98c" providerId="ADAL" clId="{CCD1D7D2-CE56-44B7-9542-843D62DA709F}" dt="2023-04-13T11:18:22.218" v="3571" actId="1440"/>
        <pc:sldMkLst>
          <pc:docMk/>
          <pc:sldMk cId="3198569902" sldId="1194"/>
        </pc:sldMkLst>
        <pc:spChg chg="add del mod">
          <ac:chgData name="PLANIMONIUMC07" userId="a36e1160-c169-45f0-a038-c039c4afe98c" providerId="ADAL" clId="{CCD1D7D2-CE56-44B7-9542-843D62DA709F}" dt="2023-04-10T08:35:59.929" v="3404" actId="478"/>
          <ac:spMkLst>
            <pc:docMk/>
            <pc:sldMk cId="3198569902" sldId="1194"/>
            <ac:spMk id="3" creationId="{840E7036-6926-3A65-A1F1-B842DA3F16B6}"/>
          </ac:spMkLst>
        </pc:spChg>
        <pc:spChg chg="add mod">
          <ac:chgData name="PLANIMONIUMC07" userId="a36e1160-c169-45f0-a038-c039c4afe98c" providerId="ADAL" clId="{CCD1D7D2-CE56-44B7-9542-843D62DA709F}" dt="2023-04-13T11:17:11.538" v="3561" actId="1076"/>
          <ac:spMkLst>
            <pc:docMk/>
            <pc:sldMk cId="3198569902" sldId="1194"/>
            <ac:spMk id="5" creationId="{C1C9CD53-6A47-5A13-F2DA-0D7343138F46}"/>
          </ac:spMkLst>
        </pc:spChg>
        <pc:spChg chg="add del mod">
          <ac:chgData name="PLANIMONIUMC07" userId="a36e1160-c169-45f0-a038-c039c4afe98c" providerId="ADAL" clId="{CCD1D7D2-CE56-44B7-9542-843D62DA709F}" dt="2023-04-13T11:16:31.725" v="3543" actId="21"/>
          <ac:spMkLst>
            <pc:docMk/>
            <pc:sldMk cId="3198569902" sldId="1194"/>
            <ac:spMk id="6" creationId="{B56FDB38-8335-B103-E257-8B83C79F19D8}"/>
          </ac:spMkLst>
        </pc:spChg>
        <pc:spChg chg="del">
          <ac:chgData name="PLANIMONIUMC07" userId="a36e1160-c169-45f0-a038-c039c4afe98c" providerId="ADAL" clId="{CCD1D7D2-CE56-44B7-9542-843D62DA709F}" dt="2023-04-10T08:35:04.706" v="3362" actId="478"/>
          <ac:spMkLst>
            <pc:docMk/>
            <pc:sldMk cId="3198569902" sldId="1194"/>
            <ac:spMk id="8" creationId="{E70D4286-3E26-4475-A7F1-75BBE9B1751C}"/>
          </ac:spMkLst>
        </pc:spChg>
        <pc:spChg chg="add del mod">
          <ac:chgData name="PLANIMONIUMC07" userId="a36e1160-c169-45f0-a038-c039c4afe98c" providerId="ADAL" clId="{CCD1D7D2-CE56-44B7-9542-843D62DA709F}" dt="2023-04-13T11:16:34.719" v="3547"/>
          <ac:spMkLst>
            <pc:docMk/>
            <pc:sldMk cId="3198569902" sldId="1194"/>
            <ac:spMk id="10" creationId="{BCA48546-BCE1-7F16-D0B7-B9CC1FB4315A}"/>
          </ac:spMkLst>
        </pc:spChg>
        <pc:spChg chg="del">
          <ac:chgData name="PLANIMONIUMC07" userId="a36e1160-c169-45f0-a038-c039c4afe98c" providerId="ADAL" clId="{CCD1D7D2-CE56-44B7-9542-843D62DA709F}" dt="2023-04-10T08:35:04.706" v="3362" actId="478"/>
          <ac:spMkLst>
            <pc:docMk/>
            <pc:sldMk cId="3198569902" sldId="1194"/>
            <ac:spMk id="12" creationId="{00000000-0000-0000-0000-000000000000}"/>
          </ac:spMkLst>
        </pc:spChg>
        <pc:spChg chg="mod">
          <ac:chgData name="PLANIMONIUMC07" userId="a36e1160-c169-45f0-a038-c039c4afe98c" providerId="ADAL" clId="{CCD1D7D2-CE56-44B7-9542-843D62DA709F}" dt="2023-04-10T08:35:36.248" v="3399"/>
          <ac:spMkLst>
            <pc:docMk/>
            <pc:sldMk cId="3198569902" sldId="1194"/>
            <ac:spMk id="14" creationId="{00000000-0000-0000-0000-000000000000}"/>
          </ac:spMkLst>
        </pc:spChg>
        <pc:picChg chg="del">
          <ac:chgData name="PLANIMONIUMC07" userId="a36e1160-c169-45f0-a038-c039c4afe98c" providerId="ADAL" clId="{CCD1D7D2-CE56-44B7-9542-843D62DA709F}" dt="2023-04-10T08:35:04.706" v="3362" actId="478"/>
          <ac:picMkLst>
            <pc:docMk/>
            <pc:sldMk cId="3198569902" sldId="1194"/>
            <ac:picMk id="4" creationId="{00000000-0000-0000-0000-000000000000}"/>
          </ac:picMkLst>
        </pc:picChg>
        <pc:picChg chg="add del mod">
          <ac:chgData name="PLANIMONIUMC07" userId="a36e1160-c169-45f0-a038-c039c4afe98c" providerId="ADAL" clId="{CCD1D7D2-CE56-44B7-9542-843D62DA709F}" dt="2023-04-13T11:16:31.725" v="3543" actId="21"/>
          <ac:picMkLst>
            <pc:docMk/>
            <pc:sldMk cId="3198569902" sldId="1194"/>
            <ac:picMk id="4" creationId="{145994A6-C639-B767-073F-AEE3787870E6}"/>
          </ac:picMkLst>
        </pc:picChg>
        <pc:picChg chg="del">
          <ac:chgData name="PLANIMONIUMC07" userId="a36e1160-c169-45f0-a038-c039c4afe98c" providerId="ADAL" clId="{CCD1D7D2-CE56-44B7-9542-843D62DA709F}" dt="2023-04-10T08:35:04.706" v="3362" actId="478"/>
          <ac:picMkLst>
            <pc:docMk/>
            <pc:sldMk cId="3198569902" sldId="1194"/>
            <ac:picMk id="5" creationId="{00000000-0000-0000-0000-000000000000}"/>
          </ac:picMkLst>
        </pc:picChg>
        <pc:picChg chg="add mod modCrop">
          <ac:chgData name="PLANIMONIUMC07" userId="a36e1160-c169-45f0-a038-c039c4afe98c" providerId="ADAL" clId="{CCD1D7D2-CE56-44B7-9542-843D62DA709F}" dt="2023-04-13T11:18:22.218" v="3571" actId="1440"/>
          <ac:picMkLst>
            <pc:docMk/>
            <pc:sldMk cId="3198569902" sldId="1194"/>
            <ac:picMk id="8" creationId="{D3E58A99-689E-B998-360A-B0C95D922B1E}"/>
          </ac:picMkLst>
        </pc:picChg>
        <pc:picChg chg="add del mod">
          <ac:chgData name="PLANIMONIUMC07" userId="a36e1160-c169-45f0-a038-c039c4afe98c" providerId="ADAL" clId="{CCD1D7D2-CE56-44B7-9542-843D62DA709F}" dt="2023-04-13T11:16:34.719" v="3547"/>
          <ac:picMkLst>
            <pc:docMk/>
            <pc:sldMk cId="3198569902" sldId="1194"/>
            <ac:picMk id="9" creationId="{A453EB23-F95B-08E9-15F0-A1FDFBF05346}"/>
          </ac:picMkLst>
        </pc:picChg>
        <pc:picChg chg="add mod ord modCrop">
          <ac:chgData name="PLANIMONIUMC07" userId="a36e1160-c169-45f0-a038-c039c4afe98c" providerId="ADAL" clId="{CCD1D7D2-CE56-44B7-9542-843D62DA709F}" dt="2023-04-13T11:17:11.538" v="3561" actId="1076"/>
          <ac:picMkLst>
            <pc:docMk/>
            <pc:sldMk cId="3198569902" sldId="1194"/>
            <ac:picMk id="11" creationId="{B2292F13-2542-6CDC-06F7-5D7EF8274427}"/>
          </ac:picMkLst>
        </pc:picChg>
        <pc:cxnChg chg="del">
          <ac:chgData name="PLANIMONIUMC07" userId="a36e1160-c169-45f0-a038-c039c4afe98c" providerId="ADAL" clId="{CCD1D7D2-CE56-44B7-9542-843D62DA709F}" dt="2023-04-10T08:35:04.706" v="3362" actId="478"/>
          <ac:cxnSpMkLst>
            <pc:docMk/>
            <pc:sldMk cId="3198569902" sldId="1194"/>
            <ac:cxnSpMk id="11" creationId="{00000000-0000-0000-0000-000000000000}"/>
          </ac:cxnSpMkLst>
        </pc:cxnChg>
      </pc:sldChg>
      <pc:sldChg chg="addSp delSp modSp add mod">
        <pc:chgData name="PLANIMONIUMC07" userId="a36e1160-c169-45f0-a038-c039c4afe98c" providerId="ADAL" clId="{CCD1D7D2-CE56-44B7-9542-843D62DA709F}" dt="2023-04-13T11:20:07.523" v="3587" actId="1076"/>
        <pc:sldMkLst>
          <pc:docMk/>
          <pc:sldMk cId="3131056695" sldId="1195"/>
        </pc:sldMkLst>
        <pc:spChg chg="del">
          <ac:chgData name="PLANIMONIUMC07" userId="a36e1160-c169-45f0-a038-c039c4afe98c" providerId="ADAL" clId="{CCD1D7D2-CE56-44B7-9542-843D62DA709F}" dt="2023-04-10T08:35:46.367" v="3402" actId="478"/>
          <ac:spMkLst>
            <pc:docMk/>
            <pc:sldMk cId="3131056695" sldId="1195"/>
            <ac:spMk id="3" creationId="{840E7036-6926-3A65-A1F1-B842DA3F16B6}"/>
          </ac:spMkLst>
        </pc:spChg>
        <pc:spChg chg="add mod">
          <ac:chgData name="PLANIMONIUMC07" userId="a36e1160-c169-45f0-a038-c039c4afe98c" providerId="ADAL" clId="{CCD1D7D2-CE56-44B7-9542-843D62DA709F}" dt="2023-04-13T11:19:23.018" v="3578" actId="1076"/>
          <ac:spMkLst>
            <pc:docMk/>
            <pc:sldMk cId="3131056695" sldId="1195"/>
            <ac:spMk id="7" creationId="{8C1F2CA3-FF92-7264-657C-4937C6DB1A9F}"/>
          </ac:spMkLst>
        </pc:spChg>
        <pc:spChg chg="add del mod">
          <ac:chgData name="PLANIMONIUMC07" userId="a36e1160-c169-45f0-a038-c039c4afe98c" providerId="ADAL" clId="{CCD1D7D2-CE56-44B7-9542-843D62DA709F}" dt="2023-04-13T11:12:09.558" v="3497" actId="21"/>
          <ac:spMkLst>
            <pc:docMk/>
            <pc:sldMk cId="3131056695" sldId="1195"/>
            <ac:spMk id="8" creationId="{FE8D4EEB-45BC-E7C8-3C0F-BB1725813970}"/>
          </ac:spMkLst>
        </pc:spChg>
        <pc:spChg chg="mod">
          <ac:chgData name="PLANIMONIUMC07" userId="a36e1160-c169-45f0-a038-c039c4afe98c" providerId="ADAL" clId="{CCD1D7D2-CE56-44B7-9542-843D62DA709F}" dt="2023-04-10T08:35:47.930" v="3403"/>
          <ac:spMkLst>
            <pc:docMk/>
            <pc:sldMk cId="3131056695" sldId="1195"/>
            <ac:spMk id="14" creationId="{00000000-0000-0000-0000-000000000000}"/>
          </ac:spMkLst>
        </pc:spChg>
        <pc:picChg chg="add mod modCrop">
          <ac:chgData name="PLANIMONIUMC07" userId="a36e1160-c169-45f0-a038-c039c4afe98c" providerId="ADAL" clId="{CCD1D7D2-CE56-44B7-9542-843D62DA709F}" dt="2023-04-13T11:19:03.927" v="3576" actId="1076"/>
          <ac:picMkLst>
            <pc:docMk/>
            <pc:sldMk cId="3131056695" sldId="1195"/>
            <ac:picMk id="4" creationId="{6C0C8A61-A89C-02F7-FCC2-ECA5BC257313}"/>
          </ac:picMkLst>
        </pc:picChg>
        <pc:picChg chg="add mod modCrop">
          <ac:chgData name="PLANIMONIUMC07" userId="a36e1160-c169-45f0-a038-c039c4afe98c" providerId="ADAL" clId="{CCD1D7D2-CE56-44B7-9542-843D62DA709F}" dt="2023-04-13T11:20:01.296" v="3586" actId="14100"/>
          <ac:picMkLst>
            <pc:docMk/>
            <pc:sldMk cId="3131056695" sldId="1195"/>
            <ac:picMk id="6" creationId="{687633D7-B411-A617-C156-9D11A0EE9C99}"/>
          </ac:picMkLst>
        </pc:picChg>
        <pc:picChg chg="add mod">
          <ac:chgData name="PLANIMONIUMC07" userId="a36e1160-c169-45f0-a038-c039c4afe98c" providerId="ADAL" clId="{CCD1D7D2-CE56-44B7-9542-843D62DA709F}" dt="2023-04-13T11:20:07.523" v="3587" actId="1076"/>
          <ac:picMkLst>
            <pc:docMk/>
            <pc:sldMk cId="3131056695" sldId="1195"/>
            <ac:picMk id="10" creationId="{707EDEB9-314D-00A6-11AC-EC35D331F7DF}"/>
          </ac:picMkLst>
        </pc:picChg>
      </pc:sldChg>
      <pc:sldChg chg="addSp delSp modSp del mod">
        <pc:chgData name="PLANIMONIUMC07" userId="a36e1160-c169-45f0-a038-c039c4afe98c" providerId="ADAL" clId="{CCD1D7D2-CE56-44B7-9542-843D62DA709F}" dt="2023-04-13T11:31:44.554" v="6224" actId="47"/>
        <pc:sldMkLst>
          <pc:docMk/>
          <pc:sldMk cId="93590973" sldId="1196"/>
        </pc:sldMkLst>
        <pc:spChg chg="del">
          <ac:chgData name="PLANIMONIUMC07" userId="a36e1160-c169-45f0-a038-c039c4afe98c" providerId="ADAL" clId="{CCD1D7D2-CE56-44B7-9542-843D62DA709F}" dt="2023-04-13T11:30:56.894" v="6205" actId="478"/>
          <ac:spMkLst>
            <pc:docMk/>
            <pc:sldMk cId="93590973" sldId="1196"/>
            <ac:spMk id="2" creationId="{0B543DCE-97ED-45A0-B609-5DDE1EB82B64}"/>
          </ac:spMkLst>
        </pc:spChg>
        <pc:spChg chg="del">
          <ac:chgData name="PLANIMONIUMC07" userId="a36e1160-c169-45f0-a038-c039c4afe98c" providerId="ADAL" clId="{CCD1D7D2-CE56-44B7-9542-843D62DA709F}" dt="2023-04-13T11:30:56.894" v="6205" actId="478"/>
          <ac:spMkLst>
            <pc:docMk/>
            <pc:sldMk cId="93590973" sldId="1196"/>
            <ac:spMk id="3" creationId="{DCCE6B09-BD0E-4988-BE32-14BA5E08B77A}"/>
          </ac:spMkLst>
        </pc:spChg>
        <pc:spChg chg="del">
          <ac:chgData name="PLANIMONIUMC07" userId="a36e1160-c169-45f0-a038-c039c4afe98c" providerId="ADAL" clId="{CCD1D7D2-CE56-44B7-9542-843D62DA709F}" dt="2023-04-13T11:30:56.894" v="6205" actId="478"/>
          <ac:spMkLst>
            <pc:docMk/>
            <pc:sldMk cId="93590973" sldId="1196"/>
            <ac:spMk id="4" creationId="{DFF1A7A6-D08F-40C0-9AEE-9FD35B0F2D1C}"/>
          </ac:spMkLst>
        </pc:spChg>
        <pc:spChg chg="del">
          <ac:chgData name="PLANIMONIUMC07" userId="a36e1160-c169-45f0-a038-c039c4afe98c" providerId="ADAL" clId="{CCD1D7D2-CE56-44B7-9542-843D62DA709F}" dt="2023-04-13T11:30:56.894" v="6205" actId="478"/>
          <ac:spMkLst>
            <pc:docMk/>
            <pc:sldMk cId="93590973" sldId="1196"/>
            <ac:spMk id="5" creationId="{3E27F8DC-5810-47DF-9560-669B0B455735}"/>
          </ac:spMkLst>
        </pc:spChg>
        <pc:spChg chg="del">
          <ac:chgData name="PLANIMONIUMC07" userId="a36e1160-c169-45f0-a038-c039c4afe98c" providerId="ADAL" clId="{CCD1D7D2-CE56-44B7-9542-843D62DA709F}" dt="2023-04-13T11:30:56.894" v="6205" actId="478"/>
          <ac:spMkLst>
            <pc:docMk/>
            <pc:sldMk cId="93590973" sldId="1196"/>
            <ac:spMk id="6" creationId="{FBE5A607-56AA-4F07-9DF5-696E10A9A701}"/>
          </ac:spMkLst>
        </pc:spChg>
        <pc:spChg chg="del">
          <ac:chgData name="PLANIMONIUMC07" userId="a36e1160-c169-45f0-a038-c039c4afe98c" providerId="ADAL" clId="{CCD1D7D2-CE56-44B7-9542-843D62DA709F}" dt="2023-04-13T11:30:56.894" v="6205" actId="478"/>
          <ac:spMkLst>
            <pc:docMk/>
            <pc:sldMk cId="93590973" sldId="1196"/>
            <ac:spMk id="7" creationId="{5A2EFF71-133A-4366-B768-73AEC246BB02}"/>
          </ac:spMkLst>
        </pc:spChg>
        <pc:spChg chg="del">
          <ac:chgData name="PLANIMONIUMC07" userId="a36e1160-c169-45f0-a038-c039c4afe98c" providerId="ADAL" clId="{CCD1D7D2-CE56-44B7-9542-843D62DA709F}" dt="2023-04-13T11:30:56.894" v="6205" actId="478"/>
          <ac:spMkLst>
            <pc:docMk/>
            <pc:sldMk cId="93590973" sldId="1196"/>
            <ac:spMk id="8" creationId="{B76FB736-67FE-4D0F-835D-BF9641B311C4}"/>
          </ac:spMkLst>
        </pc:spChg>
        <pc:spChg chg="del">
          <ac:chgData name="PLANIMONIUMC07" userId="a36e1160-c169-45f0-a038-c039c4afe98c" providerId="ADAL" clId="{CCD1D7D2-CE56-44B7-9542-843D62DA709F}" dt="2023-04-13T11:30:56.894" v="6205" actId="478"/>
          <ac:spMkLst>
            <pc:docMk/>
            <pc:sldMk cId="93590973" sldId="1196"/>
            <ac:spMk id="9" creationId="{0574A783-39A9-49FE-86FD-B827E640972D}"/>
          </ac:spMkLst>
        </pc:spChg>
        <pc:spChg chg="del">
          <ac:chgData name="PLANIMONIUMC07" userId="a36e1160-c169-45f0-a038-c039c4afe98c" providerId="ADAL" clId="{CCD1D7D2-CE56-44B7-9542-843D62DA709F}" dt="2023-04-13T11:30:56.894" v="6205" actId="478"/>
          <ac:spMkLst>
            <pc:docMk/>
            <pc:sldMk cId="93590973" sldId="1196"/>
            <ac:spMk id="10" creationId="{0DDBD99F-C29F-4368-AC6B-054263E09AF3}"/>
          </ac:spMkLst>
        </pc:spChg>
        <pc:spChg chg="del">
          <ac:chgData name="PLANIMONIUMC07" userId="a36e1160-c169-45f0-a038-c039c4afe98c" providerId="ADAL" clId="{CCD1D7D2-CE56-44B7-9542-843D62DA709F}" dt="2023-04-13T11:30:56.894" v="6205" actId="478"/>
          <ac:spMkLst>
            <pc:docMk/>
            <pc:sldMk cId="93590973" sldId="1196"/>
            <ac:spMk id="11" creationId="{9A2616C6-4EC2-4504-99AC-063FD805E1C8}"/>
          </ac:spMkLst>
        </pc:spChg>
        <pc:spChg chg="del">
          <ac:chgData name="PLANIMONIUMC07" userId="a36e1160-c169-45f0-a038-c039c4afe98c" providerId="ADAL" clId="{CCD1D7D2-CE56-44B7-9542-843D62DA709F}" dt="2023-04-13T11:30:56.894" v="6205" actId="478"/>
          <ac:spMkLst>
            <pc:docMk/>
            <pc:sldMk cId="93590973" sldId="1196"/>
            <ac:spMk id="12" creationId="{6C94A1D9-D37F-4B05-B109-374F34269A50}"/>
          </ac:spMkLst>
        </pc:spChg>
        <pc:spChg chg="del">
          <ac:chgData name="PLANIMONIUMC07" userId="a36e1160-c169-45f0-a038-c039c4afe98c" providerId="ADAL" clId="{CCD1D7D2-CE56-44B7-9542-843D62DA709F}" dt="2023-04-13T11:30:56.894" v="6205" actId="478"/>
          <ac:spMkLst>
            <pc:docMk/>
            <pc:sldMk cId="93590973" sldId="1196"/>
            <ac:spMk id="13" creationId="{1D01FE01-5894-46A5-948E-EFC2C86AEB7B}"/>
          </ac:spMkLst>
        </pc:spChg>
        <pc:spChg chg="del">
          <ac:chgData name="PLANIMONIUMC07" userId="a36e1160-c169-45f0-a038-c039c4afe98c" providerId="ADAL" clId="{CCD1D7D2-CE56-44B7-9542-843D62DA709F}" dt="2023-04-13T11:30:56.894" v="6205" actId="478"/>
          <ac:spMkLst>
            <pc:docMk/>
            <pc:sldMk cId="93590973" sldId="1196"/>
            <ac:spMk id="14" creationId="{9EA19179-2FDF-403C-8969-7A265A98BAF6}"/>
          </ac:spMkLst>
        </pc:spChg>
        <pc:spChg chg="del">
          <ac:chgData name="PLANIMONIUMC07" userId="a36e1160-c169-45f0-a038-c039c4afe98c" providerId="ADAL" clId="{CCD1D7D2-CE56-44B7-9542-843D62DA709F}" dt="2023-04-13T11:30:56.894" v="6205" actId="478"/>
          <ac:spMkLst>
            <pc:docMk/>
            <pc:sldMk cId="93590973" sldId="1196"/>
            <ac:spMk id="15" creationId="{7500DE1C-B0C1-4D53-9003-E663508D68A4}"/>
          </ac:spMkLst>
        </pc:spChg>
        <pc:spChg chg="del">
          <ac:chgData name="PLANIMONIUMC07" userId="a36e1160-c169-45f0-a038-c039c4afe98c" providerId="ADAL" clId="{CCD1D7D2-CE56-44B7-9542-843D62DA709F}" dt="2023-04-13T11:30:56.894" v="6205" actId="478"/>
          <ac:spMkLst>
            <pc:docMk/>
            <pc:sldMk cId="93590973" sldId="1196"/>
            <ac:spMk id="16" creationId="{0D2BE73F-4F43-4384-8E7B-C3973A203FF9}"/>
          </ac:spMkLst>
        </pc:spChg>
        <pc:spChg chg="del">
          <ac:chgData name="PLANIMONIUMC07" userId="a36e1160-c169-45f0-a038-c039c4afe98c" providerId="ADAL" clId="{CCD1D7D2-CE56-44B7-9542-843D62DA709F}" dt="2023-04-13T11:30:56.894" v="6205" actId="478"/>
          <ac:spMkLst>
            <pc:docMk/>
            <pc:sldMk cId="93590973" sldId="1196"/>
            <ac:spMk id="17" creationId="{3E710EFF-B00F-44E8-9359-1BB92188B19D}"/>
          </ac:spMkLst>
        </pc:spChg>
        <pc:spChg chg="del">
          <ac:chgData name="PLANIMONIUMC07" userId="a36e1160-c169-45f0-a038-c039c4afe98c" providerId="ADAL" clId="{CCD1D7D2-CE56-44B7-9542-843D62DA709F}" dt="2023-04-13T11:30:56.894" v="6205" actId="478"/>
          <ac:spMkLst>
            <pc:docMk/>
            <pc:sldMk cId="93590973" sldId="1196"/>
            <ac:spMk id="18" creationId="{9C34E472-5765-4DC2-9CC7-3102B5DE4B2D}"/>
          </ac:spMkLst>
        </pc:spChg>
        <pc:spChg chg="del">
          <ac:chgData name="PLANIMONIUMC07" userId="a36e1160-c169-45f0-a038-c039c4afe98c" providerId="ADAL" clId="{CCD1D7D2-CE56-44B7-9542-843D62DA709F}" dt="2023-04-13T11:30:56.894" v="6205" actId="478"/>
          <ac:spMkLst>
            <pc:docMk/>
            <pc:sldMk cId="93590973" sldId="1196"/>
            <ac:spMk id="19" creationId="{8E7783E0-C50A-4B97-8DC3-1E2ADD8181C5}"/>
          </ac:spMkLst>
        </pc:spChg>
        <pc:spChg chg="del">
          <ac:chgData name="PLANIMONIUMC07" userId="a36e1160-c169-45f0-a038-c039c4afe98c" providerId="ADAL" clId="{CCD1D7D2-CE56-44B7-9542-843D62DA709F}" dt="2023-04-13T11:30:56.894" v="6205" actId="478"/>
          <ac:spMkLst>
            <pc:docMk/>
            <pc:sldMk cId="93590973" sldId="1196"/>
            <ac:spMk id="20" creationId="{4DFAFC77-4CA9-4B9E-9377-14A9BD630F37}"/>
          </ac:spMkLst>
        </pc:spChg>
        <pc:spChg chg="del">
          <ac:chgData name="PLANIMONIUMC07" userId="a36e1160-c169-45f0-a038-c039c4afe98c" providerId="ADAL" clId="{CCD1D7D2-CE56-44B7-9542-843D62DA709F}" dt="2023-04-13T11:30:56.894" v="6205" actId="478"/>
          <ac:spMkLst>
            <pc:docMk/>
            <pc:sldMk cId="93590973" sldId="1196"/>
            <ac:spMk id="21" creationId="{E3604DBE-4DB3-4704-95E0-0D3652B35C26}"/>
          </ac:spMkLst>
        </pc:spChg>
        <pc:spChg chg="del">
          <ac:chgData name="PLANIMONIUMC07" userId="a36e1160-c169-45f0-a038-c039c4afe98c" providerId="ADAL" clId="{CCD1D7D2-CE56-44B7-9542-843D62DA709F}" dt="2023-04-13T11:30:56.894" v="6205" actId="478"/>
          <ac:spMkLst>
            <pc:docMk/>
            <pc:sldMk cId="93590973" sldId="1196"/>
            <ac:spMk id="22" creationId="{3DE63AC8-F217-4CC7-B9EE-E359CC2C8ADE}"/>
          </ac:spMkLst>
        </pc:spChg>
        <pc:spChg chg="del">
          <ac:chgData name="PLANIMONIUMC07" userId="a36e1160-c169-45f0-a038-c039c4afe98c" providerId="ADAL" clId="{CCD1D7D2-CE56-44B7-9542-843D62DA709F}" dt="2023-04-13T11:30:56.894" v="6205" actId="478"/>
          <ac:spMkLst>
            <pc:docMk/>
            <pc:sldMk cId="93590973" sldId="1196"/>
            <ac:spMk id="23" creationId="{4FEE77F6-F513-46FD-81C8-FE301BCDAB81}"/>
          </ac:spMkLst>
        </pc:spChg>
        <pc:spChg chg="del">
          <ac:chgData name="PLANIMONIUMC07" userId="a36e1160-c169-45f0-a038-c039c4afe98c" providerId="ADAL" clId="{CCD1D7D2-CE56-44B7-9542-843D62DA709F}" dt="2023-04-13T11:30:56.894" v="6205" actId="478"/>
          <ac:spMkLst>
            <pc:docMk/>
            <pc:sldMk cId="93590973" sldId="1196"/>
            <ac:spMk id="24" creationId="{94C86F7F-5554-419F-A930-F8E527CEFEEA}"/>
          </ac:spMkLst>
        </pc:spChg>
        <pc:spChg chg="del">
          <ac:chgData name="PLANIMONIUMC07" userId="a36e1160-c169-45f0-a038-c039c4afe98c" providerId="ADAL" clId="{CCD1D7D2-CE56-44B7-9542-843D62DA709F}" dt="2023-04-13T11:30:56.894" v="6205" actId="478"/>
          <ac:spMkLst>
            <pc:docMk/>
            <pc:sldMk cId="93590973" sldId="1196"/>
            <ac:spMk id="25" creationId="{BB30A75F-A53C-470F-918B-B7E660C60C5B}"/>
          </ac:spMkLst>
        </pc:spChg>
        <pc:spChg chg="del">
          <ac:chgData name="PLANIMONIUMC07" userId="a36e1160-c169-45f0-a038-c039c4afe98c" providerId="ADAL" clId="{CCD1D7D2-CE56-44B7-9542-843D62DA709F}" dt="2023-04-13T11:30:56.894" v="6205" actId="478"/>
          <ac:spMkLst>
            <pc:docMk/>
            <pc:sldMk cId="93590973" sldId="1196"/>
            <ac:spMk id="26" creationId="{31218A98-9CF5-4B6A-808A-079846B9CF3B}"/>
          </ac:spMkLst>
        </pc:spChg>
        <pc:spChg chg="del">
          <ac:chgData name="PLANIMONIUMC07" userId="a36e1160-c169-45f0-a038-c039c4afe98c" providerId="ADAL" clId="{CCD1D7D2-CE56-44B7-9542-843D62DA709F}" dt="2023-04-13T11:30:56.894" v="6205" actId="478"/>
          <ac:spMkLst>
            <pc:docMk/>
            <pc:sldMk cId="93590973" sldId="1196"/>
            <ac:spMk id="27" creationId="{29609194-A849-4892-A57C-92CADD5C16F2}"/>
          </ac:spMkLst>
        </pc:spChg>
        <pc:spChg chg="del">
          <ac:chgData name="PLANIMONIUMC07" userId="a36e1160-c169-45f0-a038-c039c4afe98c" providerId="ADAL" clId="{CCD1D7D2-CE56-44B7-9542-843D62DA709F}" dt="2023-04-13T11:30:56.894" v="6205" actId="478"/>
          <ac:spMkLst>
            <pc:docMk/>
            <pc:sldMk cId="93590973" sldId="1196"/>
            <ac:spMk id="28" creationId="{FA83EC29-BA19-46E0-BCD1-C46CCA99C63E}"/>
          </ac:spMkLst>
        </pc:spChg>
        <pc:spChg chg="del">
          <ac:chgData name="PLANIMONIUMC07" userId="a36e1160-c169-45f0-a038-c039c4afe98c" providerId="ADAL" clId="{CCD1D7D2-CE56-44B7-9542-843D62DA709F}" dt="2023-04-13T11:30:56.894" v="6205" actId="478"/>
          <ac:spMkLst>
            <pc:docMk/>
            <pc:sldMk cId="93590973" sldId="1196"/>
            <ac:spMk id="29" creationId="{70F7BFF0-85B6-4033-BA1F-16B51FFD35AD}"/>
          </ac:spMkLst>
        </pc:spChg>
        <pc:spChg chg="del">
          <ac:chgData name="PLANIMONIUMC07" userId="a36e1160-c169-45f0-a038-c039c4afe98c" providerId="ADAL" clId="{CCD1D7D2-CE56-44B7-9542-843D62DA709F}" dt="2023-04-13T11:30:56.894" v="6205" actId="478"/>
          <ac:spMkLst>
            <pc:docMk/>
            <pc:sldMk cId="93590973" sldId="1196"/>
            <ac:spMk id="30" creationId="{16BA6764-49E8-41FC-B849-3EA01354A655}"/>
          </ac:spMkLst>
        </pc:spChg>
        <pc:spChg chg="del">
          <ac:chgData name="PLANIMONIUMC07" userId="a36e1160-c169-45f0-a038-c039c4afe98c" providerId="ADAL" clId="{CCD1D7D2-CE56-44B7-9542-843D62DA709F}" dt="2023-04-13T11:30:56.894" v="6205" actId="478"/>
          <ac:spMkLst>
            <pc:docMk/>
            <pc:sldMk cId="93590973" sldId="1196"/>
            <ac:spMk id="31" creationId="{F072F853-4F68-418B-BF94-29D7CE224591}"/>
          </ac:spMkLst>
        </pc:spChg>
        <pc:spChg chg="del">
          <ac:chgData name="PLANIMONIUMC07" userId="a36e1160-c169-45f0-a038-c039c4afe98c" providerId="ADAL" clId="{CCD1D7D2-CE56-44B7-9542-843D62DA709F}" dt="2023-04-13T11:30:56.894" v="6205" actId="478"/>
          <ac:spMkLst>
            <pc:docMk/>
            <pc:sldMk cId="93590973" sldId="1196"/>
            <ac:spMk id="32" creationId="{806076B8-A7BD-4837-B853-DCE9AF7F0EAC}"/>
          </ac:spMkLst>
        </pc:spChg>
        <pc:spChg chg="del">
          <ac:chgData name="PLANIMONIUMC07" userId="a36e1160-c169-45f0-a038-c039c4afe98c" providerId="ADAL" clId="{CCD1D7D2-CE56-44B7-9542-843D62DA709F}" dt="2023-04-13T11:30:56.894" v="6205" actId="478"/>
          <ac:spMkLst>
            <pc:docMk/>
            <pc:sldMk cId="93590973" sldId="1196"/>
            <ac:spMk id="33" creationId="{813A8890-3E05-4735-9588-B0FABD2993B2}"/>
          </ac:spMkLst>
        </pc:spChg>
        <pc:spChg chg="del">
          <ac:chgData name="PLANIMONIUMC07" userId="a36e1160-c169-45f0-a038-c039c4afe98c" providerId="ADAL" clId="{CCD1D7D2-CE56-44B7-9542-843D62DA709F}" dt="2023-04-13T11:30:56.894" v="6205" actId="478"/>
          <ac:spMkLst>
            <pc:docMk/>
            <pc:sldMk cId="93590973" sldId="1196"/>
            <ac:spMk id="34" creationId="{9FCB20D3-6BD2-482E-AF2E-4BFC5408FF3E}"/>
          </ac:spMkLst>
        </pc:spChg>
        <pc:spChg chg="del">
          <ac:chgData name="PLANIMONIUMC07" userId="a36e1160-c169-45f0-a038-c039c4afe98c" providerId="ADAL" clId="{CCD1D7D2-CE56-44B7-9542-843D62DA709F}" dt="2023-04-13T11:30:56.894" v="6205" actId="478"/>
          <ac:spMkLst>
            <pc:docMk/>
            <pc:sldMk cId="93590973" sldId="1196"/>
            <ac:spMk id="35" creationId="{93BE48C7-2FA8-4D7B-9363-0165EB3A679B}"/>
          </ac:spMkLst>
        </pc:spChg>
        <pc:spChg chg="del">
          <ac:chgData name="PLANIMONIUMC07" userId="a36e1160-c169-45f0-a038-c039c4afe98c" providerId="ADAL" clId="{CCD1D7D2-CE56-44B7-9542-843D62DA709F}" dt="2023-04-13T11:30:56.894" v="6205" actId="478"/>
          <ac:spMkLst>
            <pc:docMk/>
            <pc:sldMk cId="93590973" sldId="1196"/>
            <ac:spMk id="36" creationId="{1A641E46-FBF3-4E52-88BE-D775B5CD4052}"/>
          </ac:spMkLst>
        </pc:spChg>
        <pc:spChg chg="del">
          <ac:chgData name="PLANIMONIUMC07" userId="a36e1160-c169-45f0-a038-c039c4afe98c" providerId="ADAL" clId="{CCD1D7D2-CE56-44B7-9542-843D62DA709F}" dt="2023-04-13T11:30:56.894" v="6205" actId="478"/>
          <ac:spMkLst>
            <pc:docMk/>
            <pc:sldMk cId="93590973" sldId="1196"/>
            <ac:spMk id="37" creationId="{977765C8-3278-41C9-B194-0CCB05478CA3}"/>
          </ac:spMkLst>
        </pc:spChg>
        <pc:spChg chg="del">
          <ac:chgData name="PLANIMONIUMC07" userId="a36e1160-c169-45f0-a038-c039c4afe98c" providerId="ADAL" clId="{CCD1D7D2-CE56-44B7-9542-843D62DA709F}" dt="2023-04-13T11:30:56.894" v="6205" actId="478"/>
          <ac:spMkLst>
            <pc:docMk/>
            <pc:sldMk cId="93590973" sldId="1196"/>
            <ac:spMk id="38" creationId="{05CC82DE-5494-4D0C-98E9-B3F4DEB1EC6E}"/>
          </ac:spMkLst>
        </pc:spChg>
        <pc:spChg chg="del">
          <ac:chgData name="PLANIMONIUMC07" userId="a36e1160-c169-45f0-a038-c039c4afe98c" providerId="ADAL" clId="{CCD1D7D2-CE56-44B7-9542-843D62DA709F}" dt="2023-04-13T11:30:56.894" v="6205" actId="478"/>
          <ac:spMkLst>
            <pc:docMk/>
            <pc:sldMk cId="93590973" sldId="1196"/>
            <ac:spMk id="39" creationId="{65A357F9-7592-491B-8EF2-71CD99F8EB0A}"/>
          </ac:spMkLst>
        </pc:spChg>
        <pc:spChg chg="del">
          <ac:chgData name="PLANIMONIUMC07" userId="a36e1160-c169-45f0-a038-c039c4afe98c" providerId="ADAL" clId="{CCD1D7D2-CE56-44B7-9542-843D62DA709F}" dt="2023-04-13T11:30:56.894" v="6205" actId="478"/>
          <ac:spMkLst>
            <pc:docMk/>
            <pc:sldMk cId="93590973" sldId="1196"/>
            <ac:spMk id="40" creationId="{484B754B-0130-42CB-AB52-5EC1CB78284C}"/>
          </ac:spMkLst>
        </pc:spChg>
        <pc:spChg chg="del">
          <ac:chgData name="PLANIMONIUMC07" userId="a36e1160-c169-45f0-a038-c039c4afe98c" providerId="ADAL" clId="{CCD1D7D2-CE56-44B7-9542-843D62DA709F}" dt="2023-04-13T11:30:56.894" v="6205" actId="478"/>
          <ac:spMkLst>
            <pc:docMk/>
            <pc:sldMk cId="93590973" sldId="1196"/>
            <ac:spMk id="41" creationId="{94CEBAE3-AC6F-4837-A4BE-4186E09EAC9E}"/>
          </ac:spMkLst>
        </pc:spChg>
        <pc:spChg chg="del">
          <ac:chgData name="PLANIMONIUMC07" userId="a36e1160-c169-45f0-a038-c039c4afe98c" providerId="ADAL" clId="{CCD1D7D2-CE56-44B7-9542-843D62DA709F}" dt="2023-04-13T11:30:56.894" v="6205" actId="478"/>
          <ac:spMkLst>
            <pc:docMk/>
            <pc:sldMk cId="93590973" sldId="1196"/>
            <ac:spMk id="42" creationId="{1C99DA4B-D6A6-476C-931A-ABD2F6723507}"/>
          </ac:spMkLst>
        </pc:spChg>
        <pc:spChg chg="add mod">
          <ac:chgData name="PLANIMONIUMC07" userId="a36e1160-c169-45f0-a038-c039c4afe98c" providerId="ADAL" clId="{CCD1D7D2-CE56-44B7-9542-843D62DA709F}" dt="2023-04-13T11:31:04.453" v="6207" actId="1076"/>
          <ac:spMkLst>
            <pc:docMk/>
            <pc:sldMk cId="93590973" sldId="1196"/>
            <ac:spMk id="43" creationId="{39694D44-BC16-133B-2D8A-B313F96C963B}"/>
          </ac:spMkLst>
        </pc:spChg>
        <pc:spChg chg="add mod">
          <ac:chgData name="PLANIMONIUMC07" userId="a36e1160-c169-45f0-a038-c039c4afe98c" providerId="ADAL" clId="{CCD1D7D2-CE56-44B7-9542-843D62DA709F}" dt="2023-04-13T11:31:04.453" v="6207" actId="1076"/>
          <ac:spMkLst>
            <pc:docMk/>
            <pc:sldMk cId="93590973" sldId="1196"/>
            <ac:spMk id="44" creationId="{A58CFC05-3A64-49F6-D616-AC6E000DFD20}"/>
          </ac:spMkLst>
        </pc:spChg>
        <pc:spChg chg="add mod">
          <ac:chgData name="PLANIMONIUMC07" userId="a36e1160-c169-45f0-a038-c039c4afe98c" providerId="ADAL" clId="{CCD1D7D2-CE56-44B7-9542-843D62DA709F}" dt="2023-04-13T11:31:04.453" v="6207" actId="1076"/>
          <ac:spMkLst>
            <pc:docMk/>
            <pc:sldMk cId="93590973" sldId="1196"/>
            <ac:spMk id="45" creationId="{0ACAC5C5-A23E-D433-636E-F9A67BE6857B}"/>
          </ac:spMkLst>
        </pc:spChg>
        <pc:spChg chg="add mod">
          <ac:chgData name="PLANIMONIUMC07" userId="a36e1160-c169-45f0-a038-c039c4afe98c" providerId="ADAL" clId="{CCD1D7D2-CE56-44B7-9542-843D62DA709F}" dt="2023-04-13T11:31:04.453" v="6207" actId="1076"/>
          <ac:spMkLst>
            <pc:docMk/>
            <pc:sldMk cId="93590973" sldId="1196"/>
            <ac:spMk id="46" creationId="{9C312741-0CE8-6DAB-B3D1-5C9888D022F5}"/>
          </ac:spMkLst>
        </pc:spChg>
        <pc:spChg chg="add mod">
          <ac:chgData name="PLANIMONIUMC07" userId="a36e1160-c169-45f0-a038-c039c4afe98c" providerId="ADAL" clId="{CCD1D7D2-CE56-44B7-9542-843D62DA709F}" dt="2023-04-13T11:31:04.453" v="6207" actId="1076"/>
          <ac:spMkLst>
            <pc:docMk/>
            <pc:sldMk cId="93590973" sldId="1196"/>
            <ac:spMk id="47" creationId="{59A8F818-B4BB-2451-4BC5-1EEEA15A7E2D}"/>
          </ac:spMkLst>
        </pc:spChg>
        <pc:spChg chg="add del mod">
          <ac:chgData name="PLANIMONIUMC07" userId="a36e1160-c169-45f0-a038-c039c4afe98c" providerId="ADAL" clId="{CCD1D7D2-CE56-44B7-9542-843D62DA709F}" dt="2023-04-13T11:31:07.179" v="6208" actId="478"/>
          <ac:spMkLst>
            <pc:docMk/>
            <pc:sldMk cId="93590973" sldId="1196"/>
            <ac:spMk id="48" creationId="{B7ACD1BF-28B5-0FDF-5BBE-98FE2B8E8461}"/>
          </ac:spMkLst>
        </pc:spChg>
        <pc:spChg chg="add mod">
          <ac:chgData name="PLANIMONIUMC07" userId="a36e1160-c169-45f0-a038-c039c4afe98c" providerId="ADAL" clId="{CCD1D7D2-CE56-44B7-9542-843D62DA709F}" dt="2023-04-13T11:31:04.453" v="6207" actId="1076"/>
          <ac:spMkLst>
            <pc:docMk/>
            <pc:sldMk cId="93590973" sldId="1196"/>
            <ac:spMk id="49" creationId="{F00071DF-B419-ACC2-FFEB-FF4C452F982A}"/>
          </ac:spMkLst>
        </pc:spChg>
        <pc:spChg chg="add mod">
          <ac:chgData name="PLANIMONIUMC07" userId="a36e1160-c169-45f0-a038-c039c4afe98c" providerId="ADAL" clId="{CCD1D7D2-CE56-44B7-9542-843D62DA709F}" dt="2023-04-13T11:31:04.453" v="6207" actId="1076"/>
          <ac:spMkLst>
            <pc:docMk/>
            <pc:sldMk cId="93590973" sldId="1196"/>
            <ac:spMk id="50" creationId="{EB52F206-09F7-0DEE-08DC-590B82196EA8}"/>
          </ac:spMkLst>
        </pc:spChg>
        <pc:spChg chg="add mod">
          <ac:chgData name="PLANIMONIUMC07" userId="a36e1160-c169-45f0-a038-c039c4afe98c" providerId="ADAL" clId="{CCD1D7D2-CE56-44B7-9542-843D62DA709F}" dt="2023-04-13T11:31:04.453" v="6207" actId="1076"/>
          <ac:spMkLst>
            <pc:docMk/>
            <pc:sldMk cId="93590973" sldId="1196"/>
            <ac:spMk id="51" creationId="{98D5C7F4-5C5F-2DDB-33DD-1AECAF3432D4}"/>
          </ac:spMkLst>
        </pc:spChg>
        <pc:spChg chg="add mod">
          <ac:chgData name="PLANIMONIUMC07" userId="a36e1160-c169-45f0-a038-c039c4afe98c" providerId="ADAL" clId="{CCD1D7D2-CE56-44B7-9542-843D62DA709F}" dt="2023-04-13T11:31:04.453" v="6207" actId="1076"/>
          <ac:spMkLst>
            <pc:docMk/>
            <pc:sldMk cId="93590973" sldId="1196"/>
            <ac:spMk id="52" creationId="{C01B9FAB-E142-112B-B94A-A073C7612850}"/>
          </ac:spMkLst>
        </pc:spChg>
        <pc:spChg chg="add mod">
          <ac:chgData name="PLANIMONIUMC07" userId="a36e1160-c169-45f0-a038-c039c4afe98c" providerId="ADAL" clId="{CCD1D7D2-CE56-44B7-9542-843D62DA709F}" dt="2023-04-13T11:31:04.453" v="6207" actId="1076"/>
          <ac:spMkLst>
            <pc:docMk/>
            <pc:sldMk cId="93590973" sldId="1196"/>
            <ac:spMk id="56" creationId="{E28D22DD-5BE9-60AA-1702-FC7A28A78F8F}"/>
          </ac:spMkLst>
        </pc:spChg>
        <pc:spChg chg="add mod">
          <ac:chgData name="PLANIMONIUMC07" userId="a36e1160-c169-45f0-a038-c039c4afe98c" providerId="ADAL" clId="{CCD1D7D2-CE56-44B7-9542-843D62DA709F}" dt="2023-04-13T11:31:04.453" v="6207" actId="1076"/>
          <ac:spMkLst>
            <pc:docMk/>
            <pc:sldMk cId="93590973" sldId="1196"/>
            <ac:spMk id="57" creationId="{0A945CB4-8CE9-E07B-CAB1-04526150366F}"/>
          </ac:spMkLst>
        </pc:spChg>
        <pc:spChg chg="add mod">
          <ac:chgData name="PLANIMONIUMC07" userId="a36e1160-c169-45f0-a038-c039c4afe98c" providerId="ADAL" clId="{CCD1D7D2-CE56-44B7-9542-843D62DA709F}" dt="2023-04-13T11:31:04.453" v="6207" actId="1076"/>
          <ac:spMkLst>
            <pc:docMk/>
            <pc:sldMk cId="93590973" sldId="1196"/>
            <ac:spMk id="58" creationId="{9909D681-B997-0044-651C-2156151FCDDA}"/>
          </ac:spMkLst>
        </pc:spChg>
        <pc:spChg chg="add mod">
          <ac:chgData name="PLANIMONIUMC07" userId="a36e1160-c169-45f0-a038-c039c4afe98c" providerId="ADAL" clId="{CCD1D7D2-CE56-44B7-9542-843D62DA709F}" dt="2023-04-13T11:31:04.453" v="6207" actId="1076"/>
          <ac:spMkLst>
            <pc:docMk/>
            <pc:sldMk cId="93590973" sldId="1196"/>
            <ac:spMk id="59" creationId="{C3252F56-1A17-9D16-4C4F-91010C05FDD4}"/>
          </ac:spMkLst>
        </pc:spChg>
        <pc:spChg chg="add mod">
          <ac:chgData name="PLANIMONIUMC07" userId="a36e1160-c169-45f0-a038-c039c4afe98c" providerId="ADAL" clId="{CCD1D7D2-CE56-44B7-9542-843D62DA709F}" dt="2023-04-13T11:31:04.453" v="6207" actId="1076"/>
          <ac:spMkLst>
            <pc:docMk/>
            <pc:sldMk cId="93590973" sldId="1196"/>
            <ac:spMk id="60" creationId="{5D238A6C-00B9-B411-617A-7FF167ECCE74}"/>
          </ac:spMkLst>
        </pc:spChg>
        <pc:spChg chg="add mod">
          <ac:chgData name="PLANIMONIUMC07" userId="a36e1160-c169-45f0-a038-c039c4afe98c" providerId="ADAL" clId="{CCD1D7D2-CE56-44B7-9542-843D62DA709F}" dt="2023-04-13T11:31:04.453" v="6207" actId="1076"/>
          <ac:spMkLst>
            <pc:docMk/>
            <pc:sldMk cId="93590973" sldId="1196"/>
            <ac:spMk id="61" creationId="{769C1C7D-2D1B-54D6-9FB8-33E92643C372}"/>
          </ac:spMkLst>
        </pc:spChg>
        <pc:spChg chg="add mod">
          <ac:chgData name="PLANIMONIUMC07" userId="a36e1160-c169-45f0-a038-c039c4afe98c" providerId="ADAL" clId="{CCD1D7D2-CE56-44B7-9542-843D62DA709F}" dt="2023-04-13T11:31:04.453" v="6207" actId="1076"/>
          <ac:spMkLst>
            <pc:docMk/>
            <pc:sldMk cId="93590973" sldId="1196"/>
            <ac:spMk id="62" creationId="{E9193149-5C6A-926F-C789-FFA890827394}"/>
          </ac:spMkLst>
        </pc:spChg>
        <pc:spChg chg="add mod">
          <ac:chgData name="PLANIMONIUMC07" userId="a36e1160-c169-45f0-a038-c039c4afe98c" providerId="ADAL" clId="{CCD1D7D2-CE56-44B7-9542-843D62DA709F}" dt="2023-04-13T11:31:04.453" v="6207" actId="1076"/>
          <ac:spMkLst>
            <pc:docMk/>
            <pc:sldMk cId="93590973" sldId="1196"/>
            <ac:spMk id="63" creationId="{25F25C47-7145-18FD-0C9F-BF5DA8F51BA5}"/>
          </ac:spMkLst>
        </pc:spChg>
        <pc:spChg chg="add mod">
          <ac:chgData name="PLANIMONIUMC07" userId="a36e1160-c169-45f0-a038-c039c4afe98c" providerId="ADAL" clId="{CCD1D7D2-CE56-44B7-9542-843D62DA709F}" dt="2023-04-13T11:31:04.453" v="6207" actId="1076"/>
          <ac:spMkLst>
            <pc:docMk/>
            <pc:sldMk cId="93590973" sldId="1196"/>
            <ac:spMk id="64" creationId="{3B7AF572-6835-A6ED-D052-91C2EECA025E}"/>
          </ac:spMkLst>
        </pc:spChg>
        <pc:spChg chg="add mod">
          <ac:chgData name="PLANIMONIUMC07" userId="a36e1160-c169-45f0-a038-c039c4afe98c" providerId="ADAL" clId="{CCD1D7D2-CE56-44B7-9542-843D62DA709F}" dt="2023-04-13T11:31:04.453" v="6207" actId="1076"/>
          <ac:spMkLst>
            <pc:docMk/>
            <pc:sldMk cId="93590973" sldId="1196"/>
            <ac:spMk id="65" creationId="{1EF93E35-C129-45D3-C923-8CD3F3F3FE9F}"/>
          </ac:spMkLst>
        </pc:spChg>
        <pc:spChg chg="add mod">
          <ac:chgData name="PLANIMONIUMC07" userId="a36e1160-c169-45f0-a038-c039c4afe98c" providerId="ADAL" clId="{CCD1D7D2-CE56-44B7-9542-843D62DA709F}" dt="2023-04-13T11:31:04.453" v="6207" actId="1076"/>
          <ac:spMkLst>
            <pc:docMk/>
            <pc:sldMk cId="93590973" sldId="1196"/>
            <ac:spMk id="66" creationId="{A6A0E9BA-F8C8-96DF-BD53-FD9CBA6E90FB}"/>
          </ac:spMkLst>
        </pc:spChg>
        <pc:spChg chg="add mod">
          <ac:chgData name="PLANIMONIUMC07" userId="a36e1160-c169-45f0-a038-c039c4afe98c" providerId="ADAL" clId="{CCD1D7D2-CE56-44B7-9542-843D62DA709F}" dt="2023-04-13T11:31:04.453" v="6207" actId="1076"/>
          <ac:spMkLst>
            <pc:docMk/>
            <pc:sldMk cId="93590973" sldId="1196"/>
            <ac:spMk id="67" creationId="{6FA8DC22-8076-6A90-3ADA-DD5153133373}"/>
          </ac:spMkLst>
        </pc:spChg>
        <pc:spChg chg="add mod">
          <ac:chgData name="PLANIMONIUMC07" userId="a36e1160-c169-45f0-a038-c039c4afe98c" providerId="ADAL" clId="{CCD1D7D2-CE56-44B7-9542-843D62DA709F}" dt="2023-04-13T11:31:14.336" v="6211" actId="20577"/>
          <ac:spMkLst>
            <pc:docMk/>
            <pc:sldMk cId="93590973" sldId="1196"/>
            <ac:spMk id="68" creationId="{44724D50-52BB-16B8-1136-6175C45CB8FB}"/>
          </ac:spMkLst>
        </pc:spChg>
        <pc:spChg chg="add mod">
          <ac:chgData name="PLANIMONIUMC07" userId="a36e1160-c169-45f0-a038-c039c4afe98c" providerId="ADAL" clId="{CCD1D7D2-CE56-44B7-9542-843D62DA709F}" dt="2023-04-13T11:31:04.453" v="6207" actId="1076"/>
          <ac:spMkLst>
            <pc:docMk/>
            <pc:sldMk cId="93590973" sldId="1196"/>
            <ac:spMk id="69" creationId="{04875016-2995-B86F-66B2-6D294E6D1AD8}"/>
          </ac:spMkLst>
        </pc:spChg>
        <pc:spChg chg="add mod">
          <ac:chgData name="PLANIMONIUMC07" userId="a36e1160-c169-45f0-a038-c039c4afe98c" providerId="ADAL" clId="{CCD1D7D2-CE56-44B7-9542-843D62DA709F}" dt="2023-04-13T11:31:04.453" v="6207" actId="1076"/>
          <ac:spMkLst>
            <pc:docMk/>
            <pc:sldMk cId="93590973" sldId="1196"/>
            <ac:spMk id="70" creationId="{9CF151D2-78A5-E1FF-82B3-4B66C74AE61D}"/>
          </ac:spMkLst>
        </pc:spChg>
        <pc:spChg chg="add mod">
          <ac:chgData name="PLANIMONIUMC07" userId="a36e1160-c169-45f0-a038-c039c4afe98c" providerId="ADAL" clId="{CCD1D7D2-CE56-44B7-9542-843D62DA709F}" dt="2023-04-13T11:31:04.453" v="6207" actId="1076"/>
          <ac:spMkLst>
            <pc:docMk/>
            <pc:sldMk cId="93590973" sldId="1196"/>
            <ac:spMk id="71" creationId="{4D34A7C4-633A-20E3-C058-BB49F388DE08}"/>
          </ac:spMkLst>
        </pc:spChg>
        <pc:spChg chg="add mod">
          <ac:chgData name="PLANIMONIUMC07" userId="a36e1160-c169-45f0-a038-c039c4afe98c" providerId="ADAL" clId="{CCD1D7D2-CE56-44B7-9542-843D62DA709F}" dt="2023-04-13T11:31:04.453" v="6207" actId="1076"/>
          <ac:spMkLst>
            <pc:docMk/>
            <pc:sldMk cId="93590973" sldId="1196"/>
            <ac:spMk id="72" creationId="{E96A7641-4081-8AF7-58C0-D646FEFB2F7D}"/>
          </ac:spMkLst>
        </pc:spChg>
        <pc:spChg chg="add mod">
          <ac:chgData name="PLANIMONIUMC07" userId="a36e1160-c169-45f0-a038-c039c4afe98c" providerId="ADAL" clId="{CCD1D7D2-CE56-44B7-9542-843D62DA709F}" dt="2023-04-13T11:31:04.453" v="6207" actId="1076"/>
          <ac:spMkLst>
            <pc:docMk/>
            <pc:sldMk cId="93590973" sldId="1196"/>
            <ac:spMk id="73" creationId="{55E7CF58-991B-748B-6879-468007E25B09}"/>
          </ac:spMkLst>
        </pc:spChg>
        <pc:spChg chg="add mod">
          <ac:chgData name="PLANIMONIUMC07" userId="a36e1160-c169-45f0-a038-c039c4afe98c" providerId="ADAL" clId="{CCD1D7D2-CE56-44B7-9542-843D62DA709F}" dt="2023-04-13T11:31:04.453" v="6207" actId="1076"/>
          <ac:spMkLst>
            <pc:docMk/>
            <pc:sldMk cId="93590973" sldId="1196"/>
            <ac:spMk id="74" creationId="{A6331D5A-07F0-DEF6-EAF2-43A450FECBF3}"/>
          </ac:spMkLst>
        </pc:spChg>
        <pc:spChg chg="add mod">
          <ac:chgData name="PLANIMONIUMC07" userId="a36e1160-c169-45f0-a038-c039c4afe98c" providerId="ADAL" clId="{CCD1D7D2-CE56-44B7-9542-843D62DA709F}" dt="2023-04-13T11:31:04.453" v="6207" actId="1076"/>
          <ac:spMkLst>
            <pc:docMk/>
            <pc:sldMk cId="93590973" sldId="1196"/>
            <ac:spMk id="75" creationId="{5FBCCA45-8BB2-5F16-4BCB-646EFBB9BB03}"/>
          </ac:spMkLst>
        </pc:spChg>
        <pc:spChg chg="add mod">
          <ac:chgData name="PLANIMONIUMC07" userId="a36e1160-c169-45f0-a038-c039c4afe98c" providerId="ADAL" clId="{CCD1D7D2-CE56-44B7-9542-843D62DA709F}" dt="2023-04-13T11:31:04.453" v="6207" actId="1076"/>
          <ac:spMkLst>
            <pc:docMk/>
            <pc:sldMk cId="93590973" sldId="1196"/>
            <ac:spMk id="76" creationId="{6BC677A1-A665-1D3D-1D96-66C38F727E41}"/>
          </ac:spMkLst>
        </pc:spChg>
        <pc:spChg chg="add mod">
          <ac:chgData name="PLANIMONIUMC07" userId="a36e1160-c169-45f0-a038-c039c4afe98c" providerId="ADAL" clId="{CCD1D7D2-CE56-44B7-9542-843D62DA709F}" dt="2023-04-13T11:31:04.453" v="6207" actId="1076"/>
          <ac:spMkLst>
            <pc:docMk/>
            <pc:sldMk cId="93590973" sldId="1196"/>
            <ac:spMk id="77" creationId="{0946774F-51C3-8BFB-CABD-3E0F473B2FD4}"/>
          </ac:spMkLst>
        </pc:spChg>
        <pc:spChg chg="add mod">
          <ac:chgData name="PLANIMONIUMC07" userId="a36e1160-c169-45f0-a038-c039c4afe98c" providerId="ADAL" clId="{CCD1D7D2-CE56-44B7-9542-843D62DA709F}" dt="2023-04-13T11:31:04.453" v="6207" actId="1076"/>
          <ac:spMkLst>
            <pc:docMk/>
            <pc:sldMk cId="93590973" sldId="1196"/>
            <ac:spMk id="78" creationId="{21C63D58-AF16-6D31-325A-E1A189F88DD1}"/>
          </ac:spMkLst>
        </pc:spChg>
        <pc:spChg chg="add mod">
          <ac:chgData name="PLANIMONIUMC07" userId="a36e1160-c169-45f0-a038-c039c4afe98c" providerId="ADAL" clId="{CCD1D7D2-CE56-44B7-9542-843D62DA709F}" dt="2023-04-13T11:31:04.453" v="6207" actId="1076"/>
          <ac:spMkLst>
            <pc:docMk/>
            <pc:sldMk cId="93590973" sldId="1196"/>
            <ac:spMk id="79" creationId="{E4BFC6C0-C664-2390-3BF7-ED7BFA7CABB8}"/>
          </ac:spMkLst>
        </pc:spChg>
        <pc:spChg chg="add mod">
          <ac:chgData name="PLANIMONIUMC07" userId="a36e1160-c169-45f0-a038-c039c4afe98c" providerId="ADAL" clId="{CCD1D7D2-CE56-44B7-9542-843D62DA709F}" dt="2023-04-13T11:31:04.453" v="6207" actId="1076"/>
          <ac:spMkLst>
            <pc:docMk/>
            <pc:sldMk cId="93590973" sldId="1196"/>
            <ac:spMk id="80" creationId="{28962EA3-5B12-11C5-64B7-352F9FD59565}"/>
          </ac:spMkLst>
        </pc:spChg>
        <pc:spChg chg="add mod">
          <ac:chgData name="PLANIMONIUMC07" userId="a36e1160-c169-45f0-a038-c039c4afe98c" providerId="ADAL" clId="{CCD1D7D2-CE56-44B7-9542-843D62DA709F}" dt="2023-04-13T11:31:04.453" v="6207" actId="1076"/>
          <ac:spMkLst>
            <pc:docMk/>
            <pc:sldMk cId="93590973" sldId="1196"/>
            <ac:spMk id="81" creationId="{8260A4DC-C6D5-D340-D97B-8438290C7ACA}"/>
          </ac:spMkLst>
        </pc:spChg>
        <pc:spChg chg="add mod">
          <ac:chgData name="PLANIMONIUMC07" userId="a36e1160-c169-45f0-a038-c039c4afe98c" providerId="ADAL" clId="{CCD1D7D2-CE56-44B7-9542-843D62DA709F}" dt="2023-04-13T11:31:04.453" v="6207" actId="1076"/>
          <ac:spMkLst>
            <pc:docMk/>
            <pc:sldMk cId="93590973" sldId="1196"/>
            <ac:spMk id="82" creationId="{70333067-B4DF-AA55-3EB3-846CACC3302C}"/>
          </ac:spMkLst>
        </pc:spChg>
        <pc:spChg chg="add mod">
          <ac:chgData name="PLANIMONIUMC07" userId="a36e1160-c169-45f0-a038-c039c4afe98c" providerId="ADAL" clId="{CCD1D7D2-CE56-44B7-9542-843D62DA709F}" dt="2023-04-13T11:31:04.453" v="6207" actId="1076"/>
          <ac:spMkLst>
            <pc:docMk/>
            <pc:sldMk cId="93590973" sldId="1196"/>
            <ac:spMk id="83" creationId="{8437C3E1-CC03-F6EE-B9A1-F83154D4AD7B}"/>
          </ac:spMkLst>
        </pc:spChg>
        <pc:spChg chg="add mod">
          <ac:chgData name="PLANIMONIUMC07" userId="a36e1160-c169-45f0-a038-c039c4afe98c" providerId="ADAL" clId="{CCD1D7D2-CE56-44B7-9542-843D62DA709F}" dt="2023-04-13T11:31:04.453" v="6207" actId="1076"/>
          <ac:spMkLst>
            <pc:docMk/>
            <pc:sldMk cId="93590973" sldId="1196"/>
            <ac:spMk id="84" creationId="{2FA3F8AA-608F-6FB5-7D67-8F128BA4E50F}"/>
          </ac:spMkLst>
        </pc:spChg>
        <pc:spChg chg="add mod">
          <ac:chgData name="PLANIMONIUMC07" userId="a36e1160-c169-45f0-a038-c039c4afe98c" providerId="ADAL" clId="{CCD1D7D2-CE56-44B7-9542-843D62DA709F}" dt="2023-04-13T11:31:04.453" v="6207" actId="1076"/>
          <ac:spMkLst>
            <pc:docMk/>
            <pc:sldMk cId="93590973" sldId="1196"/>
            <ac:spMk id="85" creationId="{7BCA4DEE-5F03-954B-F8C3-C3AE05FBFBFA}"/>
          </ac:spMkLst>
        </pc:spChg>
        <pc:spChg chg="add mod">
          <ac:chgData name="PLANIMONIUMC07" userId="a36e1160-c169-45f0-a038-c039c4afe98c" providerId="ADAL" clId="{CCD1D7D2-CE56-44B7-9542-843D62DA709F}" dt="2023-04-13T11:31:04.453" v="6207" actId="1076"/>
          <ac:spMkLst>
            <pc:docMk/>
            <pc:sldMk cId="93590973" sldId="1196"/>
            <ac:spMk id="86" creationId="{99D32090-5B7A-0382-305A-7B20A47291D7}"/>
          </ac:spMkLst>
        </pc:spChg>
        <pc:cxnChg chg="add mod">
          <ac:chgData name="PLANIMONIUMC07" userId="a36e1160-c169-45f0-a038-c039c4afe98c" providerId="ADAL" clId="{CCD1D7D2-CE56-44B7-9542-843D62DA709F}" dt="2023-04-13T11:31:04.453" v="6207" actId="1076"/>
          <ac:cxnSpMkLst>
            <pc:docMk/>
            <pc:sldMk cId="93590973" sldId="1196"/>
            <ac:cxnSpMk id="53" creationId="{9D28B348-CA08-E97E-45E0-350379DA387D}"/>
          </ac:cxnSpMkLst>
        </pc:cxnChg>
        <pc:cxnChg chg="add mod">
          <ac:chgData name="PLANIMONIUMC07" userId="a36e1160-c169-45f0-a038-c039c4afe98c" providerId="ADAL" clId="{CCD1D7D2-CE56-44B7-9542-843D62DA709F}" dt="2023-04-13T11:31:04.453" v="6207" actId="1076"/>
          <ac:cxnSpMkLst>
            <pc:docMk/>
            <pc:sldMk cId="93590973" sldId="1196"/>
            <ac:cxnSpMk id="54" creationId="{21B4F691-652D-96F6-69DD-47E6D8B97712}"/>
          </ac:cxnSpMkLst>
        </pc:cxnChg>
        <pc:cxnChg chg="add mod">
          <ac:chgData name="PLANIMONIUMC07" userId="a36e1160-c169-45f0-a038-c039c4afe98c" providerId="ADAL" clId="{CCD1D7D2-CE56-44B7-9542-843D62DA709F}" dt="2023-04-13T11:31:04.453" v="6207" actId="1076"/>
          <ac:cxnSpMkLst>
            <pc:docMk/>
            <pc:sldMk cId="93590973" sldId="1196"/>
            <ac:cxnSpMk id="55" creationId="{FA127495-3683-72C9-C5C0-A3C3A50B7E65}"/>
          </ac:cxnSpMkLst>
        </pc:cxnChg>
        <pc:cxnChg chg="add mod">
          <ac:chgData name="PLANIMONIUMC07" userId="a36e1160-c169-45f0-a038-c039c4afe98c" providerId="ADAL" clId="{CCD1D7D2-CE56-44B7-9542-843D62DA709F}" dt="2023-04-13T11:31:04.453" v="6207" actId="1076"/>
          <ac:cxnSpMkLst>
            <pc:docMk/>
            <pc:sldMk cId="93590973" sldId="1196"/>
            <ac:cxnSpMk id="87" creationId="{2A6AE2EF-5EF6-021C-5009-2E686EE44EC0}"/>
          </ac:cxnSpMkLst>
        </pc:cxnChg>
        <pc:cxnChg chg="add mod">
          <ac:chgData name="PLANIMONIUMC07" userId="a36e1160-c169-45f0-a038-c039c4afe98c" providerId="ADAL" clId="{CCD1D7D2-CE56-44B7-9542-843D62DA709F}" dt="2023-04-13T11:31:04.453" v="6207" actId="1076"/>
          <ac:cxnSpMkLst>
            <pc:docMk/>
            <pc:sldMk cId="93590973" sldId="1196"/>
            <ac:cxnSpMk id="88" creationId="{88B8E89B-5333-9766-8869-AB0F436A7164}"/>
          </ac:cxnSpMkLst>
        </pc:cxnChg>
        <pc:cxnChg chg="add mod">
          <ac:chgData name="PLANIMONIUMC07" userId="a36e1160-c169-45f0-a038-c039c4afe98c" providerId="ADAL" clId="{CCD1D7D2-CE56-44B7-9542-843D62DA709F}" dt="2023-04-13T11:31:04.453" v="6207" actId="1076"/>
          <ac:cxnSpMkLst>
            <pc:docMk/>
            <pc:sldMk cId="93590973" sldId="1196"/>
            <ac:cxnSpMk id="89" creationId="{0CE62AC8-7AF8-EBF2-4A56-94AC9EEA0A42}"/>
          </ac:cxnSpMkLst>
        </pc:cxnChg>
      </pc:sldChg>
      <pc:sldChg chg="addSp delSp modSp add mod replTag delTag chgLayout">
        <pc:chgData name="PLANIMONIUMC07" userId="a36e1160-c169-45f0-a038-c039c4afe98c" providerId="ADAL" clId="{CCD1D7D2-CE56-44B7-9542-843D62DA709F}" dt="2023-04-16T19:43:31.258" v="10289"/>
        <pc:sldMkLst>
          <pc:docMk/>
          <pc:sldMk cId="1793317185" sldId="1197"/>
        </pc:sldMkLst>
        <pc:spChg chg="mod ord">
          <ac:chgData name="PLANIMONIUMC07" userId="a36e1160-c169-45f0-a038-c039c4afe98c" providerId="ADAL" clId="{CCD1D7D2-CE56-44B7-9542-843D62DA709F}" dt="2023-04-14T00:14:28.087" v="9898"/>
          <ac:spMkLst>
            <pc:docMk/>
            <pc:sldMk cId="1793317185" sldId="1197"/>
            <ac:spMk id="2" creationId="{8B342268-17AD-4C0F-DF3E-1AFD14D7C126}"/>
          </ac:spMkLst>
        </pc:spChg>
        <pc:spChg chg="add mod ord replST">
          <ac:chgData name="PLANIMONIUMC07" userId="a36e1160-c169-45f0-a038-c039c4afe98c" providerId="ADAL" clId="{CCD1D7D2-CE56-44B7-9542-843D62DA709F}" dt="2023-04-13T11:32:00.604" v="6234" actId="1076"/>
          <ac:spMkLst>
            <pc:docMk/>
            <pc:sldMk cId="1793317185" sldId="1197"/>
            <ac:spMk id="3" creationId="{CB1AB87C-B8F3-D015-EEE5-8EB6D6E21A29}"/>
          </ac:spMkLst>
        </pc:spChg>
        <pc:spChg chg="add del mod ord replST">
          <ac:chgData name="PLANIMONIUMC07" userId="a36e1160-c169-45f0-a038-c039c4afe98c" providerId="ADAL" clId="{CCD1D7D2-CE56-44B7-9542-843D62DA709F}" dt="2023-04-14T00:14:38.577" v="9973" actId="478"/>
          <ac:spMkLst>
            <pc:docMk/>
            <pc:sldMk cId="1793317185" sldId="1197"/>
            <ac:spMk id="3" creationId="{E9E32F91-9AEA-D679-2E03-5232F4333257}"/>
          </ac:spMkLst>
        </pc:spChg>
        <pc:spChg chg="add del mod ord replST">
          <ac:chgData name="PLANIMONIUMC07" userId="a36e1160-c169-45f0-a038-c039c4afe98c" providerId="ADAL" clId="{CCD1D7D2-CE56-44B7-9542-843D62DA709F}" dt="2023-04-13T11:32:05.248" v="6239" actId="478"/>
          <ac:spMkLst>
            <pc:docMk/>
            <pc:sldMk cId="1793317185" sldId="1197"/>
            <ac:spMk id="4" creationId="{59DED744-AD4E-E9BB-572C-1934E86DC604}"/>
          </ac:spMkLst>
        </pc:spChg>
        <pc:spChg chg="add mod ord modVis replST">
          <ac:chgData name="PLANIMONIUMC07" userId="a36e1160-c169-45f0-a038-c039c4afe98c" providerId="ADAL" clId="{CCD1D7D2-CE56-44B7-9542-843D62DA709F}" dt="2023-04-14T00:10:20.319" v="6707"/>
          <ac:spMkLst>
            <pc:docMk/>
            <pc:sldMk cId="1793317185" sldId="1197"/>
            <ac:spMk id="4" creationId="{88DC4C1E-6D51-F14F-7EBC-F7E397B53973}"/>
          </ac:spMkLst>
        </pc:spChg>
        <pc:spChg chg="add mod replST">
          <ac:chgData name="PLANIMONIUMC07" userId="a36e1160-c169-45f0-a038-c039c4afe98c" providerId="ADAL" clId="{CCD1D7D2-CE56-44B7-9542-843D62DA709F}" dt="2023-04-14T00:14:24.487" v="9735"/>
          <ac:spMkLst>
            <pc:docMk/>
            <pc:sldMk cId="1793317185" sldId="1197"/>
            <ac:spMk id="5" creationId="{D8A2CCF2-FDF8-3F5F-1B69-6870DF2658D3}"/>
          </ac:spMkLst>
        </pc:spChg>
        <pc:spChg chg="add mod ord modVis replST delST">
          <ac:chgData name="PLANIMONIUMC07" userId="a36e1160-c169-45f0-a038-c039c4afe98c" providerId="ADAL" clId="{CCD1D7D2-CE56-44B7-9542-843D62DA709F}" dt="2023-04-14T00:14:28.114" v="9958" actId="14100"/>
          <ac:spMkLst>
            <pc:docMk/>
            <pc:sldMk cId="1793317185" sldId="1197"/>
            <ac:spMk id="6" creationId="{5DAFF9CE-3FB4-863C-F9B6-0A70BFD3EB91}"/>
          </ac:spMkLst>
        </pc:spChg>
        <pc:spChg chg="add mod replST delST">
          <ac:chgData name="PLANIMONIUMC07" userId="a36e1160-c169-45f0-a038-c039c4afe98c" providerId="ADAL" clId="{CCD1D7D2-CE56-44B7-9542-843D62DA709F}" dt="2023-04-14T00:14:24.494" v="9748"/>
          <ac:spMkLst>
            <pc:docMk/>
            <pc:sldMk cId="1793317185" sldId="1197"/>
            <ac:spMk id="7" creationId="{FD248951-8350-7B4A-3B43-4546823BF20C}"/>
          </ac:spMkLst>
        </pc:spChg>
        <pc:spChg chg="add mod ord replST">
          <ac:chgData name="PLANIMONIUMC07" userId="a36e1160-c169-45f0-a038-c039c4afe98c" providerId="ADAL" clId="{CCD1D7D2-CE56-44B7-9542-843D62DA709F}" dt="2023-04-14T00:14:28.108" v="9950" actId="1076"/>
          <ac:spMkLst>
            <pc:docMk/>
            <pc:sldMk cId="1793317185" sldId="1197"/>
            <ac:spMk id="8" creationId="{4C37BA7E-743F-8E7B-99C2-049DE5B7CBEC}"/>
          </ac:spMkLst>
        </pc:spChg>
        <pc:spChg chg="add mod ord replST">
          <ac:chgData name="PLANIMONIUMC07" userId="a36e1160-c169-45f0-a038-c039c4afe98c" providerId="ADAL" clId="{CCD1D7D2-CE56-44B7-9542-843D62DA709F}" dt="2023-04-14T00:14:28.107" v="9949" actId="1076"/>
          <ac:spMkLst>
            <pc:docMk/>
            <pc:sldMk cId="1793317185" sldId="1197"/>
            <ac:spMk id="9" creationId="{CA5C84A3-ADF5-A4B7-0C23-669C1C3B34FA}"/>
          </ac:spMkLst>
        </pc:spChg>
        <pc:spChg chg="add mod ord replST">
          <ac:chgData name="PLANIMONIUMC07" userId="a36e1160-c169-45f0-a038-c039c4afe98c" providerId="ADAL" clId="{CCD1D7D2-CE56-44B7-9542-843D62DA709F}" dt="2023-04-14T00:14:28.107" v="9946" actId="1076"/>
          <ac:spMkLst>
            <pc:docMk/>
            <pc:sldMk cId="1793317185" sldId="1197"/>
            <ac:spMk id="11" creationId="{ED2624F0-FCCC-5B6A-1EA9-88504D723647}"/>
          </ac:spMkLst>
        </pc:spChg>
        <pc:spChg chg="add mod ord replST">
          <ac:chgData name="PLANIMONIUMC07" userId="a36e1160-c169-45f0-a038-c039c4afe98c" providerId="ADAL" clId="{CCD1D7D2-CE56-44B7-9542-843D62DA709F}" dt="2023-04-14T00:14:28.106" v="9943" actId="1076"/>
          <ac:spMkLst>
            <pc:docMk/>
            <pc:sldMk cId="1793317185" sldId="1197"/>
            <ac:spMk id="13" creationId="{78D65091-387F-7C78-D9AD-DFED1EAF9CF9}"/>
          </ac:spMkLst>
        </pc:spChg>
        <pc:spChg chg="add mod ord replST">
          <ac:chgData name="PLANIMONIUMC07" userId="a36e1160-c169-45f0-a038-c039c4afe98c" providerId="ADAL" clId="{CCD1D7D2-CE56-44B7-9542-843D62DA709F}" dt="2023-04-14T00:14:28.105" v="9940" actId="1076"/>
          <ac:spMkLst>
            <pc:docMk/>
            <pc:sldMk cId="1793317185" sldId="1197"/>
            <ac:spMk id="15" creationId="{E62DD2C0-75F9-5E45-D688-1FE0A6C46A13}"/>
          </ac:spMkLst>
        </pc:spChg>
        <pc:spChg chg="add mod replST">
          <ac:chgData name="PLANIMONIUMC07" userId="a36e1160-c169-45f0-a038-c039c4afe98c" providerId="ADAL" clId="{CCD1D7D2-CE56-44B7-9542-843D62DA709F}" dt="2023-04-14T00:14:24.505" v="9774"/>
          <ac:spMkLst>
            <pc:docMk/>
            <pc:sldMk cId="1793317185" sldId="1197"/>
            <ac:spMk id="16" creationId="{F9FC376E-2913-F895-E741-98009D696E1D}"/>
          </ac:spMkLst>
        </pc:spChg>
        <pc:spChg chg="add mod replST">
          <ac:chgData name="PLANIMONIUMC07" userId="a36e1160-c169-45f0-a038-c039c4afe98c" providerId="ADAL" clId="{CCD1D7D2-CE56-44B7-9542-843D62DA709F}" dt="2023-04-14T00:14:24.506" v="9776"/>
          <ac:spMkLst>
            <pc:docMk/>
            <pc:sldMk cId="1793317185" sldId="1197"/>
            <ac:spMk id="17" creationId="{B32B5BC7-A8CE-269C-4537-FF9C502E8CB2}"/>
          </ac:spMkLst>
        </pc:spChg>
        <pc:spChg chg="add mod ord replST">
          <ac:chgData name="PLANIMONIUMC07" userId="a36e1160-c169-45f0-a038-c039c4afe98c" providerId="ADAL" clId="{CCD1D7D2-CE56-44B7-9542-843D62DA709F}" dt="2023-04-14T00:14:28.104" v="9938" actId="1076"/>
          <ac:spMkLst>
            <pc:docMk/>
            <pc:sldMk cId="1793317185" sldId="1197"/>
            <ac:spMk id="18" creationId="{81A95048-D1F2-402F-6C63-39A92676E8CD}"/>
          </ac:spMkLst>
        </pc:spChg>
        <pc:spChg chg="add mod replST">
          <ac:chgData name="PLANIMONIUMC07" userId="a36e1160-c169-45f0-a038-c039c4afe98c" providerId="ADAL" clId="{CCD1D7D2-CE56-44B7-9542-843D62DA709F}" dt="2023-04-14T00:14:24.509" v="9782"/>
          <ac:spMkLst>
            <pc:docMk/>
            <pc:sldMk cId="1793317185" sldId="1197"/>
            <ac:spMk id="19" creationId="{1AFDD8BA-508D-0255-F136-8F73935C6E2E}"/>
          </ac:spMkLst>
        </pc:spChg>
        <pc:spChg chg="add mod replST">
          <ac:chgData name="PLANIMONIUMC07" userId="a36e1160-c169-45f0-a038-c039c4afe98c" providerId="ADAL" clId="{CCD1D7D2-CE56-44B7-9542-843D62DA709F}" dt="2023-04-14T00:14:24.510" v="9784"/>
          <ac:spMkLst>
            <pc:docMk/>
            <pc:sldMk cId="1793317185" sldId="1197"/>
            <ac:spMk id="20" creationId="{F9FC8041-B96F-4EB9-6D9F-D82590FF6E42}"/>
          </ac:spMkLst>
        </pc:spChg>
        <pc:spChg chg="add mod ord replST">
          <ac:chgData name="PLANIMONIUMC07" userId="a36e1160-c169-45f0-a038-c039c4afe98c" providerId="ADAL" clId="{CCD1D7D2-CE56-44B7-9542-843D62DA709F}" dt="2023-04-14T00:14:28.103" v="9936" actId="1076"/>
          <ac:spMkLst>
            <pc:docMk/>
            <pc:sldMk cId="1793317185" sldId="1197"/>
            <ac:spMk id="21" creationId="{12CC5B72-23B9-5367-536B-80FA74BD5167}"/>
          </ac:spMkLst>
        </pc:spChg>
        <pc:spChg chg="add mod replST">
          <ac:chgData name="PLANIMONIUMC07" userId="a36e1160-c169-45f0-a038-c039c4afe98c" providerId="ADAL" clId="{CCD1D7D2-CE56-44B7-9542-843D62DA709F}" dt="2023-04-14T00:14:24.512" v="9789"/>
          <ac:spMkLst>
            <pc:docMk/>
            <pc:sldMk cId="1793317185" sldId="1197"/>
            <ac:spMk id="22" creationId="{779F74F8-B436-9D9B-B2F2-D33E202A7CC1}"/>
          </ac:spMkLst>
        </pc:spChg>
        <pc:spChg chg="add mod replST">
          <ac:chgData name="PLANIMONIUMC07" userId="a36e1160-c169-45f0-a038-c039c4afe98c" providerId="ADAL" clId="{CCD1D7D2-CE56-44B7-9542-843D62DA709F}" dt="2023-04-14T00:14:24.514" v="9792"/>
          <ac:spMkLst>
            <pc:docMk/>
            <pc:sldMk cId="1793317185" sldId="1197"/>
            <ac:spMk id="23" creationId="{48CB0700-BFAD-23AB-DAD6-05FE65E9E03A}"/>
          </ac:spMkLst>
        </pc:spChg>
        <pc:spChg chg="add mod ord replST">
          <ac:chgData name="PLANIMONIUMC07" userId="a36e1160-c169-45f0-a038-c039c4afe98c" providerId="ADAL" clId="{CCD1D7D2-CE56-44B7-9542-843D62DA709F}" dt="2023-04-14T00:14:28.103" v="9935" actId="1076"/>
          <ac:spMkLst>
            <pc:docMk/>
            <pc:sldMk cId="1793317185" sldId="1197"/>
            <ac:spMk id="24" creationId="{5D88F9BD-D0C7-A3DE-0908-A2123CC459FB}"/>
          </ac:spMkLst>
        </pc:spChg>
        <pc:spChg chg="add mod modVis replST">
          <ac:chgData name="PLANIMONIUMC07" userId="a36e1160-c169-45f0-a038-c039c4afe98c" providerId="ADAL" clId="{CCD1D7D2-CE56-44B7-9542-843D62DA709F}" dt="2023-04-14T00:14:24.519" v="9803"/>
          <ac:spMkLst>
            <pc:docMk/>
            <pc:sldMk cId="1793317185" sldId="1197"/>
            <ac:spMk id="28" creationId="{2CDD4E5F-5893-2F59-A13A-0B6100097BFD}"/>
          </ac:spMkLst>
        </pc:spChg>
        <pc:spChg chg="add mod ord modVis replST">
          <ac:chgData name="PLANIMONIUMC07" userId="a36e1160-c169-45f0-a038-c039c4afe98c" providerId="ADAL" clId="{CCD1D7D2-CE56-44B7-9542-843D62DA709F}" dt="2023-04-14T00:14:28.102" v="9930" actId="20577"/>
          <ac:spMkLst>
            <pc:docMk/>
            <pc:sldMk cId="1793317185" sldId="1197"/>
            <ac:spMk id="29" creationId="{80CEC14D-2A34-7418-A2BE-F1A31BBE9C69}"/>
          </ac:spMkLst>
        </pc:spChg>
        <pc:spChg chg="add mod modVis replST">
          <ac:chgData name="PLANIMONIUMC07" userId="a36e1160-c169-45f0-a038-c039c4afe98c" providerId="ADAL" clId="{CCD1D7D2-CE56-44B7-9542-843D62DA709F}" dt="2023-04-14T00:14:24.521" v="9805"/>
          <ac:spMkLst>
            <pc:docMk/>
            <pc:sldMk cId="1793317185" sldId="1197"/>
            <ac:spMk id="30" creationId="{33A0B910-9889-3849-9AC7-DC0879B016C1}"/>
          </ac:spMkLst>
        </pc:spChg>
        <pc:spChg chg="add mod replST">
          <ac:chgData name="PLANIMONIUMC07" userId="a36e1160-c169-45f0-a038-c039c4afe98c" providerId="ADAL" clId="{CCD1D7D2-CE56-44B7-9542-843D62DA709F}" dt="2023-04-14T00:14:24.523" v="9807"/>
          <ac:spMkLst>
            <pc:docMk/>
            <pc:sldMk cId="1793317185" sldId="1197"/>
            <ac:spMk id="31" creationId="{8A2578D8-4F93-320A-2FE0-424EEC0601FD}"/>
          </ac:spMkLst>
        </pc:spChg>
        <pc:spChg chg="add mod modVis replST">
          <ac:chgData name="PLANIMONIUMC07" userId="a36e1160-c169-45f0-a038-c039c4afe98c" providerId="ADAL" clId="{CCD1D7D2-CE56-44B7-9542-843D62DA709F}" dt="2023-04-14T00:14:24.524" v="9809"/>
          <ac:spMkLst>
            <pc:docMk/>
            <pc:sldMk cId="1793317185" sldId="1197"/>
            <ac:spMk id="32" creationId="{AAB7717A-26CF-1473-8273-BC49F4A5C0D3}"/>
          </ac:spMkLst>
        </pc:spChg>
        <pc:spChg chg="add mod ord modVis replST">
          <ac:chgData name="PLANIMONIUMC07" userId="a36e1160-c169-45f0-a038-c039c4afe98c" providerId="ADAL" clId="{CCD1D7D2-CE56-44B7-9542-843D62DA709F}" dt="2023-04-14T00:10:20.335" v="6761"/>
          <ac:spMkLst>
            <pc:docMk/>
            <pc:sldMk cId="1793317185" sldId="1197"/>
            <ac:spMk id="33" creationId="{D5C33AB7-9AA0-1100-72AB-F297592AC352}"/>
          </ac:spMkLst>
        </pc:spChg>
        <pc:spChg chg="add mod ord modVis replST">
          <ac:chgData name="PLANIMONIUMC07" userId="a36e1160-c169-45f0-a038-c039c4afe98c" providerId="ADAL" clId="{CCD1D7D2-CE56-44B7-9542-843D62DA709F}" dt="2023-04-14T00:10:20.336" v="6763"/>
          <ac:spMkLst>
            <pc:docMk/>
            <pc:sldMk cId="1793317185" sldId="1197"/>
            <ac:spMk id="34" creationId="{1D1909EC-DFF6-A97D-D61A-59CA917967B1}"/>
          </ac:spMkLst>
        </pc:spChg>
        <pc:spChg chg="add mod ord modVis replST">
          <ac:chgData name="PLANIMONIUMC07" userId="a36e1160-c169-45f0-a038-c039c4afe98c" providerId="ADAL" clId="{CCD1D7D2-CE56-44B7-9542-843D62DA709F}" dt="2023-04-14T00:10:20.336" v="6765"/>
          <ac:spMkLst>
            <pc:docMk/>
            <pc:sldMk cId="1793317185" sldId="1197"/>
            <ac:spMk id="35" creationId="{2372AF7F-6859-34D3-ACB9-1B053431B41A}"/>
          </ac:spMkLst>
        </pc:spChg>
        <pc:spChg chg="add mod ord modVis replST">
          <ac:chgData name="PLANIMONIUMC07" userId="a36e1160-c169-45f0-a038-c039c4afe98c" providerId="ADAL" clId="{CCD1D7D2-CE56-44B7-9542-843D62DA709F}" dt="2023-04-14T00:10:20.337" v="6767"/>
          <ac:spMkLst>
            <pc:docMk/>
            <pc:sldMk cId="1793317185" sldId="1197"/>
            <ac:spMk id="36" creationId="{859E95C9-6983-23A7-44C7-9F7238F86DA4}"/>
          </ac:spMkLst>
        </pc:spChg>
        <pc:spChg chg="add mod ord replST">
          <ac:chgData name="PLANIMONIUMC07" userId="a36e1160-c169-45f0-a038-c039c4afe98c" providerId="ADAL" clId="{CCD1D7D2-CE56-44B7-9542-843D62DA709F}" dt="2023-04-14T00:14:28.101" v="9929" actId="1076"/>
          <ac:spMkLst>
            <pc:docMk/>
            <pc:sldMk cId="1793317185" sldId="1197"/>
            <ac:spMk id="37" creationId="{1A146E87-1C8C-2C75-DF1C-64B11BDB6EFA}"/>
          </ac:spMkLst>
        </pc:spChg>
        <pc:spChg chg="add mod ord replST">
          <ac:chgData name="PLANIMONIUMC07" userId="a36e1160-c169-45f0-a038-c039c4afe98c" providerId="ADAL" clId="{CCD1D7D2-CE56-44B7-9542-843D62DA709F}" dt="2023-04-14T00:14:28.101" v="9927" actId="1076"/>
          <ac:spMkLst>
            <pc:docMk/>
            <pc:sldMk cId="1793317185" sldId="1197"/>
            <ac:spMk id="38" creationId="{28B4C170-7EFF-3710-407B-5D89AF89F204}"/>
          </ac:spMkLst>
        </pc:spChg>
        <pc:spChg chg="add mod modVis replST">
          <ac:chgData name="PLANIMONIUMC07" userId="a36e1160-c169-45f0-a038-c039c4afe98c" providerId="ADAL" clId="{CCD1D7D2-CE56-44B7-9542-843D62DA709F}" dt="2023-04-14T00:14:24.528" v="9818"/>
          <ac:spMkLst>
            <pc:docMk/>
            <pc:sldMk cId="1793317185" sldId="1197"/>
            <ac:spMk id="39" creationId="{F006C4D2-0C1F-154C-81F7-20E8F5E7603B}"/>
          </ac:spMkLst>
        </pc:spChg>
        <pc:spChg chg="add mod ord modVis replST">
          <ac:chgData name="PLANIMONIUMC07" userId="a36e1160-c169-45f0-a038-c039c4afe98c" providerId="ADAL" clId="{CCD1D7D2-CE56-44B7-9542-843D62DA709F}" dt="2023-04-14T00:14:28.100" v="9925" actId="20577"/>
          <ac:spMkLst>
            <pc:docMk/>
            <pc:sldMk cId="1793317185" sldId="1197"/>
            <ac:spMk id="40" creationId="{3C7CEF23-8557-7331-AF71-8FED16AA40D9}"/>
          </ac:spMkLst>
        </pc:spChg>
        <pc:spChg chg="add mod modVis replST">
          <ac:chgData name="PLANIMONIUMC07" userId="a36e1160-c169-45f0-a038-c039c4afe98c" providerId="ADAL" clId="{CCD1D7D2-CE56-44B7-9542-843D62DA709F}" dt="2023-04-14T00:14:24.530" v="9820"/>
          <ac:spMkLst>
            <pc:docMk/>
            <pc:sldMk cId="1793317185" sldId="1197"/>
            <ac:spMk id="41" creationId="{6F79085F-D0A9-F7BF-B795-4F89712329D9}"/>
          </ac:spMkLst>
        </pc:spChg>
        <pc:spChg chg="add mod replST">
          <ac:chgData name="PLANIMONIUMC07" userId="a36e1160-c169-45f0-a038-c039c4afe98c" providerId="ADAL" clId="{CCD1D7D2-CE56-44B7-9542-843D62DA709F}" dt="2023-04-14T00:14:24.531" v="9822"/>
          <ac:spMkLst>
            <pc:docMk/>
            <pc:sldMk cId="1793317185" sldId="1197"/>
            <ac:spMk id="42" creationId="{885E144C-06B5-A080-F501-283263E6B4BA}"/>
          </ac:spMkLst>
        </pc:spChg>
        <pc:spChg chg="add mod modVis replST">
          <ac:chgData name="PLANIMONIUMC07" userId="a36e1160-c169-45f0-a038-c039c4afe98c" providerId="ADAL" clId="{CCD1D7D2-CE56-44B7-9542-843D62DA709F}" dt="2023-04-14T00:14:24.532" v="9823"/>
          <ac:spMkLst>
            <pc:docMk/>
            <pc:sldMk cId="1793317185" sldId="1197"/>
            <ac:spMk id="43" creationId="{EAEB350E-CB5B-94B5-30A9-C714790B6BB6}"/>
          </ac:spMkLst>
        </pc:spChg>
        <pc:spChg chg="add mod ord modVis replST">
          <ac:chgData name="PLANIMONIUMC07" userId="a36e1160-c169-45f0-a038-c039c4afe98c" providerId="ADAL" clId="{CCD1D7D2-CE56-44B7-9542-843D62DA709F}" dt="2023-04-14T00:10:20.338" v="6773"/>
          <ac:spMkLst>
            <pc:docMk/>
            <pc:sldMk cId="1793317185" sldId="1197"/>
            <ac:spMk id="44" creationId="{277496FF-A20F-B402-6A28-A6506C6902D8}"/>
          </ac:spMkLst>
        </pc:spChg>
        <pc:spChg chg="add mod ord modVis replST">
          <ac:chgData name="PLANIMONIUMC07" userId="a36e1160-c169-45f0-a038-c039c4afe98c" providerId="ADAL" clId="{CCD1D7D2-CE56-44B7-9542-843D62DA709F}" dt="2023-04-14T00:10:20.339" v="6775"/>
          <ac:spMkLst>
            <pc:docMk/>
            <pc:sldMk cId="1793317185" sldId="1197"/>
            <ac:spMk id="45" creationId="{8EAB9D4D-0F05-ABA7-CAE5-F25F485DA0F2}"/>
          </ac:spMkLst>
        </pc:spChg>
        <pc:spChg chg="add mod ord modVis replST">
          <ac:chgData name="PLANIMONIUMC07" userId="a36e1160-c169-45f0-a038-c039c4afe98c" providerId="ADAL" clId="{CCD1D7D2-CE56-44B7-9542-843D62DA709F}" dt="2023-04-14T00:10:20.339" v="6777"/>
          <ac:spMkLst>
            <pc:docMk/>
            <pc:sldMk cId="1793317185" sldId="1197"/>
            <ac:spMk id="46" creationId="{F92A418E-D738-7526-4549-2FD3FD36F591}"/>
          </ac:spMkLst>
        </pc:spChg>
        <pc:spChg chg="add mod ord modVis replST">
          <ac:chgData name="PLANIMONIUMC07" userId="a36e1160-c169-45f0-a038-c039c4afe98c" providerId="ADAL" clId="{CCD1D7D2-CE56-44B7-9542-843D62DA709F}" dt="2023-04-14T00:10:20.340" v="6779"/>
          <ac:spMkLst>
            <pc:docMk/>
            <pc:sldMk cId="1793317185" sldId="1197"/>
            <ac:spMk id="47" creationId="{13B87ED8-8F3A-3011-49E9-0D3A2FD5D69B}"/>
          </ac:spMkLst>
        </pc:spChg>
        <pc:spChg chg="add mod ord replST">
          <ac:chgData name="PLANIMONIUMC07" userId="a36e1160-c169-45f0-a038-c039c4afe98c" providerId="ADAL" clId="{CCD1D7D2-CE56-44B7-9542-843D62DA709F}" dt="2023-04-14T00:14:28.099" v="9922" actId="1076"/>
          <ac:spMkLst>
            <pc:docMk/>
            <pc:sldMk cId="1793317185" sldId="1197"/>
            <ac:spMk id="48" creationId="{A1992749-9CDF-8605-9B35-82104BA98223}"/>
          </ac:spMkLst>
        </pc:spChg>
        <pc:spChg chg="add mod ord replST">
          <ac:chgData name="PLANIMONIUMC07" userId="a36e1160-c169-45f0-a038-c039c4afe98c" providerId="ADAL" clId="{CCD1D7D2-CE56-44B7-9542-843D62DA709F}" dt="2023-04-14T00:14:28.100" v="9924" actId="1076"/>
          <ac:spMkLst>
            <pc:docMk/>
            <pc:sldMk cId="1793317185" sldId="1197"/>
            <ac:spMk id="49" creationId="{EBC358FA-04B1-DF7A-59DF-CA7F713627E6}"/>
          </ac:spMkLst>
        </pc:spChg>
        <pc:spChg chg="add mod replST">
          <ac:chgData name="PLANIMONIUMC07" userId="a36e1160-c169-45f0-a038-c039c4afe98c" providerId="ADAL" clId="{CCD1D7D2-CE56-44B7-9542-843D62DA709F}" dt="2023-04-14T00:14:24.537" v="9833"/>
          <ac:spMkLst>
            <pc:docMk/>
            <pc:sldMk cId="1793317185" sldId="1197"/>
            <ac:spMk id="50" creationId="{A039FD45-3489-6FCA-0E23-EC83D8EB7192}"/>
          </ac:spMkLst>
        </pc:spChg>
        <pc:spChg chg="add mod modVis replST">
          <ac:chgData name="PLANIMONIUMC07" userId="a36e1160-c169-45f0-a038-c039c4afe98c" providerId="ADAL" clId="{CCD1D7D2-CE56-44B7-9542-843D62DA709F}" dt="2023-04-14T00:14:24.539" v="9835"/>
          <ac:spMkLst>
            <pc:docMk/>
            <pc:sldMk cId="1793317185" sldId="1197"/>
            <ac:spMk id="51" creationId="{434690C5-5291-118B-386D-F1EC42F86A9B}"/>
          </ac:spMkLst>
        </pc:spChg>
        <pc:spChg chg="add mod ord modVis replST">
          <ac:chgData name="PLANIMONIUMC07" userId="a36e1160-c169-45f0-a038-c039c4afe98c" providerId="ADAL" clId="{CCD1D7D2-CE56-44B7-9542-843D62DA709F}" dt="2023-04-14T00:10:20.341" v="6785"/>
          <ac:spMkLst>
            <pc:docMk/>
            <pc:sldMk cId="1793317185" sldId="1197"/>
            <ac:spMk id="52" creationId="{A279AA81-44D2-0D13-2F96-B914ADEB0661}"/>
          </ac:spMkLst>
        </pc:spChg>
        <pc:spChg chg="add mod ord modVis replST">
          <ac:chgData name="PLANIMONIUMC07" userId="a36e1160-c169-45f0-a038-c039c4afe98c" providerId="ADAL" clId="{CCD1D7D2-CE56-44B7-9542-843D62DA709F}" dt="2023-04-14T00:10:20.341" v="6787"/>
          <ac:spMkLst>
            <pc:docMk/>
            <pc:sldMk cId="1793317185" sldId="1197"/>
            <ac:spMk id="53" creationId="{E1128421-D684-8A9D-D76A-7EAEFD19CB21}"/>
          </ac:spMkLst>
        </pc:spChg>
        <pc:spChg chg="add mod ord modVis replST">
          <ac:chgData name="PLANIMONIUMC07" userId="a36e1160-c169-45f0-a038-c039c4afe98c" providerId="ADAL" clId="{CCD1D7D2-CE56-44B7-9542-843D62DA709F}" dt="2023-04-14T00:10:20.342" v="6789"/>
          <ac:spMkLst>
            <pc:docMk/>
            <pc:sldMk cId="1793317185" sldId="1197"/>
            <ac:spMk id="54" creationId="{98D0D413-9088-2D79-01DC-22951D39DF53}"/>
          </ac:spMkLst>
        </pc:spChg>
        <pc:spChg chg="add mod ord modVis replST">
          <ac:chgData name="PLANIMONIUMC07" userId="a36e1160-c169-45f0-a038-c039c4afe98c" providerId="ADAL" clId="{CCD1D7D2-CE56-44B7-9542-843D62DA709F}" dt="2023-04-14T00:10:20.342" v="6791"/>
          <ac:spMkLst>
            <pc:docMk/>
            <pc:sldMk cId="1793317185" sldId="1197"/>
            <ac:spMk id="55" creationId="{0F765F43-7821-E424-14BB-6996B2CBED49}"/>
          </ac:spMkLst>
        </pc:spChg>
        <pc:spChg chg="add mod ord replST">
          <ac:chgData name="PLANIMONIUMC07" userId="a36e1160-c169-45f0-a038-c039c4afe98c" providerId="ADAL" clId="{CCD1D7D2-CE56-44B7-9542-843D62DA709F}" dt="2023-04-14T00:14:28.098" v="9920" actId="1076"/>
          <ac:spMkLst>
            <pc:docMk/>
            <pc:sldMk cId="1793317185" sldId="1197"/>
            <ac:spMk id="56" creationId="{A5CA1EC5-126E-024C-27D6-304516F99965}"/>
          </ac:spMkLst>
        </pc:spChg>
        <pc:spChg chg="add mod ord replST">
          <ac:chgData name="PLANIMONIUMC07" userId="a36e1160-c169-45f0-a038-c039c4afe98c" providerId="ADAL" clId="{CCD1D7D2-CE56-44B7-9542-843D62DA709F}" dt="2023-04-14T00:14:28.098" v="9918" actId="1076"/>
          <ac:spMkLst>
            <pc:docMk/>
            <pc:sldMk cId="1793317185" sldId="1197"/>
            <ac:spMk id="57" creationId="{35AE8BC4-CDF0-21EA-EEF8-D8FDBAF9DB09}"/>
          </ac:spMkLst>
        </pc:spChg>
        <pc:spChg chg="add mod replST">
          <ac:chgData name="PLANIMONIUMC07" userId="a36e1160-c169-45f0-a038-c039c4afe98c" providerId="ADAL" clId="{CCD1D7D2-CE56-44B7-9542-843D62DA709F}" dt="2023-04-14T00:14:24.543" v="9845"/>
          <ac:spMkLst>
            <pc:docMk/>
            <pc:sldMk cId="1793317185" sldId="1197"/>
            <ac:spMk id="58" creationId="{23D61B77-2DCC-137F-64AD-C5D7FA53405F}"/>
          </ac:spMkLst>
        </pc:spChg>
        <pc:spChg chg="add mod modVis replST">
          <ac:chgData name="PLANIMONIUMC07" userId="a36e1160-c169-45f0-a038-c039c4afe98c" providerId="ADAL" clId="{CCD1D7D2-CE56-44B7-9542-843D62DA709F}" dt="2023-04-14T00:14:24.545" v="9847"/>
          <ac:spMkLst>
            <pc:docMk/>
            <pc:sldMk cId="1793317185" sldId="1197"/>
            <ac:spMk id="59" creationId="{C0C48F2D-5A07-C0EF-587E-B55CDE0E7B3D}"/>
          </ac:spMkLst>
        </pc:spChg>
        <pc:spChg chg="add mod ord modVis replST">
          <ac:chgData name="PLANIMONIUMC07" userId="a36e1160-c169-45f0-a038-c039c4afe98c" providerId="ADAL" clId="{CCD1D7D2-CE56-44B7-9542-843D62DA709F}" dt="2023-04-14T00:10:20.344" v="6797"/>
          <ac:spMkLst>
            <pc:docMk/>
            <pc:sldMk cId="1793317185" sldId="1197"/>
            <ac:spMk id="60" creationId="{B87B4020-45B3-E301-C2C2-9678CBEE7F6A}"/>
          </ac:spMkLst>
        </pc:spChg>
        <pc:spChg chg="add mod ord modVis replST">
          <ac:chgData name="PLANIMONIUMC07" userId="a36e1160-c169-45f0-a038-c039c4afe98c" providerId="ADAL" clId="{CCD1D7D2-CE56-44B7-9542-843D62DA709F}" dt="2023-04-14T00:10:20.345" v="6799"/>
          <ac:spMkLst>
            <pc:docMk/>
            <pc:sldMk cId="1793317185" sldId="1197"/>
            <ac:spMk id="61" creationId="{F22FE329-2D67-8606-E2ED-FBB2B0EDD486}"/>
          </ac:spMkLst>
        </pc:spChg>
        <pc:spChg chg="add mod ord modVis replST">
          <ac:chgData name="PLANIMONIUMC07" userId="a36e1160-c169-45f0-a038-c039c4afe98c" providerId="ADAL" clId="{CCD1D7D2-CE56-44B7-9542-843D62DA709F}" dt="2023-04-14T00:10:20.345" v="6801"/>
          <ac:spMkLst>
            <pc:docMk/>
            <pc:sldMk cId="1793317185" sldId="1197"/>
            <ac:spMk id="62" creationId="{D42D0A63-8FC3-2519-9922-AAB6249F72B3}"/>
          </ac:spMkLst>
        </pc:spChg>
        <pc:spChg chg="add mod ord modVis replST">
          <ac:chgData name="PLANIMONIUMC07" userId="a36e1160-c169-45f0-a038-c039c4afe98c" providerId="ADAL" clId="{CCD1D7D2-CE56-44B7-9542-843D62DA709F}" dt="2023-04-14T00:10:20.346" v="6803"/>
          <ac:spMkLst>
            <pc:docMk/>
            <pc:sldMk cId="1793317185" sldId="1197"/>
            <ac:spMk id="63" creationId="{132DF8CC-0B12-9C1F-B1A9-46A9AD5F4B14}"/>
          </ac:spMkLst>
        </pc:spChg>
        <pc:spChg chg="add mod ord replST">
          <ac:chgData name="PLANIMONIUMC07" userId="a36e1160-c169-45f0-a038-c039c4afe98c" providerId="ADAL" clId="{CCD1D7D2-CE56-44B7-9542-843D62DA709F}" dt="2023-04-14T00:14:28.097" v="9916" actId="1076"/>
          <ac:spMkLst>
            <pc:docMk/>
            <pc:sldMk cId="1793317185" sldId="1197"/>
            <ac:spMk id="64" creationId="{04E6B5A6-AD3E-7A01-D976-BA044EB36830}"/>
          </ac:spMkLst>
        </pc:spChg>
        <pc:spChg chg="add mod ord replST">
          <ac:chgData name="PLANIMONIUMC07" userId="a36e1160-c169-45f0-a038-c039c4afe98c" providerId="ADAL" clId="{CCD1D7D2-CE56-44B7-9542-843D62DA709F}" dt="2023-04-14T00:14:28.096" v="9914" actId="1076"/>
          <ac:spMkLst>
            <pc:docMk/>
            <pc:sldMk cId="1793317185" sldId="1197"/>
            <ac:spMk id="65" creationId="{A66D0E47-B1E5-816D-C3CA-574717F5D479}"/>
          </ac:spMkLst>
        </pc:spChg>
        <pc:spChg chg="add mod replST">
          <ac:chgData name="PLANIMONIUMC07" userId="a36e1160-c169-45f0-a038-c039c4afe98c" providerId="ADAL" clId="{CCD1D7D2-CE56-44B7-9542-843D62DA709F}" dt="2023-04-14T00:14:24.550" v="9857"/>
          <ac:spMkLst>
            <pc:docMk/>
            <pc:sldMk cId="1793317185" sldId="1197"/>
            <ac:spMk id="66" creationId="{28A8CA43-0185-5088-225A-193A70A06E58}"/>
          </ac:spMkLst>
        </pc:spChg>
        <pc:spChg chg="add mod modVis replST">
          <ac:chgData name="PLANIMONIUMC07" userId="a36e1160-c169-45f0-a038-c039c4afe98c" providerId="ADAL" clId="{CCD1D7D2-CE56-44B7-9542-843D62DA709F}" dt="2023-04-14T00:14:24.551" v="9858"/>
          <ac:spMkLst>
            <pc:docMk/>
            <pc:sldMk cId="1793317185" sldId="1197"/>
            <ac:spMk id="67" creationId="{04559023-138A-BBF1-0082-AB6E29361FC4}"/>
          </ac:spMkLst>
        </pc:spChg>
        <pc:spChg chg="add mod ord modVis replST">
          <ac:chgData name="PLANIMONIUMC07" userId="a36e1160-c169-45f0-a038-c039c4afe98c" providerId="ADAL" clId="{CCD1D7D2-CE56-44B7-9542-843D62DA709F}" dt="2023-04-14T00:10:20.347" v="6809"/>
          <ac:spMkLst>
            <pc:docMk/>
            <pc:sldMk cId="1793317185" sldId="1197"/>
            <ac:spMk id="68" creationId="{7EBC066A-BC26-D33C-D269-817C6E0D2F36}"/>
          </ac:spMkLst>
        </pc:spChg>
        <pc:spChg chg="add mod ord modVis replST">
          <ac:chgData name="PLANIMONIUMC07" userId="a36e1160-c169-45f0-a038-c039c4afe98c" providerId="ADAL" clId="{CCD1D7D2-CE56-44B7-9542-843D62DA709F}" dt="2023-04-14T00:10:20.348" v="6811"/>
          <ac:spMkLst>
            <pc:docMk/>
            <pc:sldMk cId="1793317185" sldId="1197"/>
            <ac:spMk id="69" creationId="{5231D2BB-3C42-789E-27EC-6441237E923E}"/>
          </ac:spMkLst>
        </pc:spChg>
        <pc:spChg chg="add mod ord modVis replST">
          <ac:chgData name="PLANIMONIUMC07" userId="a36e1160-c169-45f0-a038-c039c4afe98c" providerId="ADAL" clId="{CCD1D7D2-CE56-44B7-9542-843D62DA709F}" dt="2023-04-14T00:10:20.348" v="6813"/>
          <ac:spMkLst>
            <pc:docMk/>
            <pc:sldMk cId="1793317185" sldId="1197"/>
            <ac:spMk id="70" creationId="{6242C2D9-904D-2D9F-B69E-DEBFEA4404FE}"/>
          </ac:spMkLst>
        </pc:spChg>
        <pc:spChg chg="add mod ord modVis replST">
          <ac:chgData name="PLANIMONIUMC07" userId="a36e1160-c169-45f0-a038-c039c4afe98c" providerId="ADAL" clId="{CCD1D7D2-CE56-44B7-9542-843D62DA709F}" dt="2023-04-14T00:10:20.349" v="6815"/>
          <ac:spMkLst>
            <pc:docMk/>
            <pc:sldMk cId="1793317185" sldId="1197"/>
            <ac:spMk id="71" creationId="{21631D7A-4000-5B68-E103-F980F9082BF9}"/>
          </ac:spMkLst>
        </pc:spChg>
        <pc:spChg chg="add mod ord replST">
          <ac:chgData name="PLANIMONIUMC07" userId="a36e1160-c169-45f0-a038-c039c4afe98c" providerId="ADAL" clId="{CCD1D7D2-CE56-44B7-9542-843D62DA709F}" dt="2023-04-14T00:14:28.095" v="9910" actId="1076"/>
          <ac:spMkLst>
            <pc:docMk/>
            <pc:sldMk cId="1793317185" sldId="1197"/>
            <ac:spMk id="72" creationId="{1F76F1C8-C5A8-DC98-87E9-FA0D7EA63BA8}"/>
          </ac:spMkLst>
        </pc:spChg>
        <pc:spChg chg="add mod ord replST">
          <ac:chgData name="PLANIMONIUMC07" userId="a36e1160-c169-45f0-a038-c039c4afe98c" providerId="ADAL" clId="{CCD1D7D2-CE56-44B7-9542-843D62DA709F}" dt="2023-04-14T00:14:28.096" v="9912" actId="1076"/>
          <ac:spMkLst>
            <pc:docMk/>
            <pc:sldMk cId="1793317185" sldId="1197"/>
            <ac:spMk id="73" creationId="{21C42CCF-92D2-865B-5E48-BB1707680126}"/>
          </ac:spMkLst>
        </pc:spChg>
        <pc:spChg chg="add mod replST">
          <ac:chgData name="PLANIMONIUMC07" userId="a36e1160-c169-45f0-a038-c039c4afe98c" providerId="ADAL" clId="{CCD1D7D2-CE56-44B7-9542-843D62DA709F}" dt="2023-04-14T00:14:24.556" v="9868"/>
          <ac:spMkLst>
            <pc:docMk/>
            <pc:sldMk cId="1793317185" sldId="1197"/>
            <ac:spMk id="74" creationId="{2530AB57-D6B7-FE0F-362D-709CAB646A4E}"/>
          </ac:spMkLst>
        </pc:spChg>
        <pc:spChg chg="add mod modVis replST">
          <ac:chgData name="PLANIMONIUMC07" userId="a36e1160-c169-45f0-a038-c039c4afe98c" providerId="ADAL" clId="{CCD1D7D2-CE56-44B7-9542-843D62DA709F}" dt="2023-04-14T00:14:24.558" v="9870"/>
          <ac:spMkLst>
            <pc:docMk/>
            <pc:sldMk cId="1793317185" sldId="1197"/>
            <ac:spMk id="75" creationId="{4F5EB44D-2878-E70E-B445-193BC744A7AE}"/>
          </ac:spMkLst>
        </pc:spChg>
        <pc:spChg chg="add mod ord modVis replST">
          <ac:chgData name="PLANIMONIUMC07" userId="a36e1160-c169-45f0-a038-c039c4afe98c" providerId="ADAL" clId="{CCD1D7D2-CE56-44B7-9542-843D62DA709F}" dt="2023-04-14T00:10:20.350" v="6821"/>
          <ac:spMkLst>
            <pc:docMk/>
            <pc:sldMk cId="1793317185" sldId="1197"/>
            <ac:spMk id="76" creationId="{AA56FD7D-23E1-8653-B1C6-02F666FAEE20}"/>
          </ac:spMkLst>
        </pc:spChg>
        <pc:spChg chg="add mod ord modVis replST">
          <ac:chgData name="PLANIMONIUMC07" userId="a36e1160-c169-45f0-a038-c039c4afe98c" providerId="ADAL" clId="{CCD1D7D2-CE56-44B7-9542-843D62DA709F}" dt="2023-04-14T00:10:20.350" v="6823"/>
          <ac:spMkLst>
            <pc:docMk/>
            <pc:sldMk cId="1793317185" sldId="1197"/>
            <ac:spMk id="77" creationId="{2C4C8063-AF32-3DE4-3096-C50695BEB037}"/>
          </ac:spMkLst>
        </pc:spChg>
        <pc:spChg chg="add mod ord modVis replST">
          <ac:chgData name="PLANIMONIUMC07" userId="a36e1160-c169-45f0-a038-c039c4afe98c" providerId="ADAL" clId="{CCD1D7D2-CE56-44B7-9542-843D62DA709F}" dt="2023-04-14T00:10:20.351" v="6825"/>
          <ac:spMkLst>
            <pc:docMk/>
            <pc:sldMk cId="1793317185" sldId="1197"/>
            <ac:spMk id="78" creationId="{5568F988-245F-67D7-64E1-3FEF122BE776}"/>
          </ac:spMkLst>
        </pc:spChg>
        <pc:spChg chg="add mod ord modVis replST">
          <ac:chgData name="PLANIMONIUMC07" userId="a36e1160-c169-45f0-a038-c039c4afe98c" providerId="ADAL" clId="{CCD1D7D2-CE56-44B7-9542-843D62DA709F}" dt="2023-04-14T00:10:20.351" v="6827"/>
          <ac:spMkLst>
            <pc:docMk/>
            <pc:sldMk cId="1793317185" sldId="1197"/>
            <ac:spMk id="79" creationId="{9BBF378A-AA5C-5294-F3C3-729A26931D97}"/>
          </ac:spMkLst>
        </pc:spChg>
        <pc:spChg chg="add mod ord replST">
          <ac:chgData name="PLANIMONIUMC07" userId="a36e1160-c169-45f0-a038-c039c4afe98c" providerId="ADAL" clId="{CCD1D7D2-CE56-44B7-9542-843D62DA709F}" dt="2023-04-14T00:14:28.094" v="9908" actId="1076"/>
          <ac:spMkLst>
            <pc:docMk/>
            <pc:sldMk cId="1793317185" sldId="1197"/>
            <ac:spMk id="80" creationId="{EB9D64DE-8C15-C9C9-6BA1-7BE0A1564B67}"/>
          </ac:spMkLst>
        </pc:spChg>
        <pc:spChg chg="add mod ord replST">
          <ac:chgData name="PLANIMONIUMC07" userId="a36e1160-c169-45f0-a038-c039c4afe98c" providerId="ADAL" clId="{CCD1D7D2-CE56-44B7-9542-843D62DA709F}" dt="2023-04-14T00:14:28.093" v="9906" actId="1076"/>
          <ac:spMkLst>
            <pc:docMk/>
            <pc:sldMk cId="1793317185" sldId="1197"/>
            <ac:spMk id="81" creationId="{DCB9CAA0-812E-98A4-654D-60E36EDDD9C7}"/>
          </ac:spMkLst>
        </pc:spChg>
        <pc:spChg chg="add mod modVis replST">
          <ac:chgData name="PLANIMONIUMC07" userId="a36e1160-c169-45f0-a038-c039c4afe98c" providerId="ADAL" clId="{CCD1D7D2-CE56-44B7-9542-843D62DA709F}" dt="2023-04-14T00:14:24.562" v="9879"/>
          <ac:spMkLst>
            <pc:docMk/>
            <pc:sldMk cId="1793317185" sldId="1197"/>
            <ac:spMk id="82" creationId="{3770FCA9-FC8A-AD8B-541A-E39D2E50BFE6}"/>
          </ac:spMkLst>
        </pc:spChg>
        <pc:spChg chg="add mod ord modVis replST">
          <ac:chgData name="PLANIMONIUMC07" userId="a36e1160-c169-45f0-a038-c039c4afe98c" providerId="ADAL" clId="{CCD1D7D2-CE56-44B7-9542-843D62DA709F}" dt="2023-04-14T00:14:28.092" v="9904" actId="20577"/>
          <ac:spMkLst>
            <pc:docMk/>
            <pc:sldMk cId="1793317185" sldId="1197"/>
            <ac:spMk id="83" creationId="{1DE3E2AD-D8D6-B3A1-2AA3-583E23B72C45}"/>
          </ac:spMkLst>
        </pc:spChg>
        <pc:spChg chg="add mod modVis replST">
          <ac:chgData name="PLANIMONIUMC07" userId="a36e1160-c169-45f0-a038-c039c4afe98c" providerId="ADAL" clId="{CCD1D7D2-CE56-44B7-9542-843D62DA709F}" dt="2023-04-14T00:14:24.564" v="9881"/>
          <ac:spMkLst>
            <pc:docMk/>
            <pc:sldMk cId="1793317185" sldId="1197"/>
            <ac:spMk id="84" creationId="{641AA4FE-CEC2-E992-979F-83A9E1AD4B18}"/>
          </ac:spMkLst>
        </pc:spChg>
        <pc:spChg chg="add mod replST">
          <ac:chgData name="PLANIMONIUMC07" userId="a36e1160-c169-45f0-a038-c039c4afe98c" providerId="ADAL" clId="{CCD1D7D2-CE56-44B7-9542-843D62DA709F}" dt="2023-04-14T00:14:24.566" v="9883"/>
          <ac:spMkLst>
            <pc:docMk/>
            <pc:sldMk cId="1793317185" sldId="1197"/>
            <ac:spMk id="85" creationId="{58AF6D93-9893-F9A1-A2EB-8B0FA73D87FB}"/>
          </ac:spMkLst>
        </pc:spChg>
        <pc:spChg chg="add mod modVis replST">
          <ac:chgData name="PLANIMONIUMC07" userId="a36e1160-c169-45f0-a038-c039c4afe98c" providerId="ADAL" clId="{CCD1D7D2-CE56-44B7-9542-843D62DA709F}" dt="2023-04-14T00:14:24.568" v="9885"/>
          <ac:spMkLst>
            <pc:docMk/>
            <pc:sldMk cId="1793317185" sldId="1197"/>
            <ac:spMk id="86" creationId="{B872455D-7746-3C55-E6AA-B99B2B512917}"/>
          </ac:spMkLst>
        </pc:spChg>
        <pc:spChg chg="add mod ord modVis replST">
          <ac:chgData name="PLANIMONIUMC07" userId="a36e1160-c169-45f0-a038-c039c4afe98c" providerId="ADAL" clId="{CCD1D7D2-CE56-44B7-9542-843D62DA709F}" dt="2023-04-14T00:10:20.353" v="6833"/>
          <ac:spMkLst>
            <pc:docMk/>
            <pc:sldMk cId="1793317185" sldId="1197"/>
            <ac:spMk id="87" creationId="{A986558E-6998-760B-F8C7-925F8E1143A4}"/>
          </ac:spMkLst>
        </pc:spChg>
        <pc:spChg chg="add mod ord modVis replST">
          <ac:chgData name="PLANIMONIUMC07" userId="a36e1160-c169-45f0-a038-c039c4afe98c" providerId="ADAL" clId="{CCD1D7D2-CE56-44B7-9542-843D62DA709F}" dt="2023-04-14T00:10:20.353" v="6835"/>
          <ac:spMkLst>
            <pc:docMk/>
            <pc:sldMk cId="1793317185" sldId="1197"/>
            <ac:spMk id="88" creationId="{BEC6C17D-B9F4-0F97-FFB1-35472AA3879B}"/>
          </ac:spMkLst>
        </pc:spChg>
        <pc:spChg chg="add mod ord modVis replST">
          <ac:chgData name="PLANIMONIUMC07" userId="a36e1160-c169-45f0-a038-c039c4afe98c" providerId="ADAL" clId="{CCD1D7D2-CE56-44B7-9542-843D62DA709F}" dt="2023-04-14T00:10:20.354" v="6837"/>
          <ac:spMkLst>
            <pc:docMk/>
            <pc:sldMk cId="1793317185" sldId="1197"/>
            <ac:spMk id="89" creationId="{462E5E40-F81A-BB36-160B-067479956EB5}"/>
          </ac:spMkLst>
        </pc:spChg>
        <pc:spChg chg="add mod ord modVis replST">
          <ac:chgData name="PLANIMONIUMC07" userId="a36e1160-c169-45f0-a038-c039c4afe98c" providerId="ADAL" clId="{CCD1D7D2-CE56-44B7-9542-843D62DA709F}" dt="2023-04-14T00:10:20.354" v="6839"/>
          <ac:spMkLst>
            <pc:docMk/>
            <pc:sldMk cId="1793317185" sldId="1197"/>
            <ac:spMk id="90" creationId="{A1F1ACEE-0711-F927-51D1-21C1A9059B14}"/>
          </ac:spMkLst>
        </pc:spChg>
        <pc:spChg chg="add mod ord replST">
          <ac:chgData name="PLANIMONIUMC07" userId="a36e1160-c169-45f0-a038-c039c4afe98c" providerId="ADAL" clId="{CCD1D7D2-CE56-44B7-9542-843D62DA709F}" dt="2023-04-14T00:14:28.091" v="9903" actId="1076"/>
          <ac:spMkLst>
            <pc:docMk/>
            <pc:sldMk cId="1793317185" sldId="1197"/>
            <ac:spMk id="91" creationId="{D692DF12-7768-3B55-07CC-281444FD4E69}"/>
          </ac:spMkLst>
        </pc:spChg>
        <pc:spChg chg="add mod ord replST">
          <ac:chgData name="PLANIMONIUMC07" userId="a36e1160-c169-45f0-a038-c039c4afe98c" providerId="ADAL" clId="{CCD1D7D2-CE56-44B7-9542-843D62DA709F}" dt="2023-04-14T00:14:28.089" v="9901" actId="1076"/>
          <ac:spMkLst>
            <pc:docMk/>
            <pc:sldMk cId="1793317185" sldId="1197"/>
            <ac:spMk id="92" creationId="{5DBF1514-86B7-ACDE-F91A-5054CCF41D8E}"/>
          </ac:spMkLst>
        </pc:spChg>
        <pc:spChg chg="mod ord">
          <ac:chgData name="PLANIMONIUMC07" userId="a36e1160-c169-45f0-a038-c039c4afe98c" providerId="ADAL" clId="{CCD1D7D2-CE56-44B7-9542-843D62DA709F}" dt="2023-04-14T00:14:28.088" v="9899"/>
          <ac:spMkLst>
            <pc:docMk/>
            <pc:sldMk cId="1793317185" sldId="1197"/>
            <ac:spMk id="93" creationId="{9BE00AD5-4186-972D-E54D-B6A985E111BC}"/>
          </ac:spMkLst>
        </pc:spChg>
        <pc:cxnChg chg="add mod ord replST">
          <ac:chgData name="PLANIMONIUMC07" userId="a36e1160-c169-45f0-a038-c039c4afe98c" providerId="ADAL" clId="{CCD1D7D2-CE56-44B7-9542-843D62DA709F}" dt="2023-04-14T00:14:28.107" v="9947" actId="1076"/>
          <ac:cxnSpMkLst>
            <pc:docMk/>
            <pc:sldMk cId="1793317185" sldId="1197"/>
            <ac:cxnSpMk id="10" creationId="{A754142F-6357-072A-57CC-946CFF70FF72}"/>
          </ac:cxnSpMkLst>
        </pc:cxnChg>
        <pc:cxnChg chg="add mod ord replST">
          <ac:chgData name="PLANIMONIUMC07" userId="a36e1160-c169-45f0-a038-c039c4afe98c" providerId="ADAL" clId="{CCD1D7D2-CE56-44B7-9542-843D62DA709F}" dt="2023-04-14T00:14:28.106" v="9944" actId="1076"/>
          <ac:cxnSpMkLst>
            <pc:docMk/>
            <pc:sldMk cId="1793317185" sldId="1197"/>
            <ac:cxnSpMk id="12" creationId="{1843C3B5-5676-EF4C-25A2-BDAED925C87D}"/>
          </ac:cxnSpMkLst>
        </pc:cxnChg>
        <pc:cxnChg chg="add mod ord replST">
          <ac:chgData name="PLANIMONIUMC07" userId="a36e1160-c169-45f0-a038-c039c4afe98c" providerId="ADAL" clId="{CCD1D7D2-CE56-44B7-9542-843D62DA709F}" dt="2023-04-14T00:14:28.105" v="9941" actId="1076"/>
          <ac:cxnSpMkLst>
            <pc:docMk/>
            <pc:sldMk cId="1793317185" sldId="1197"/>
            <ac:cxnSpMk id="14" creationId="{FD1F1D3D-2324-4C67-3312-D91A68E28B26}"/>
          </ac:cxnSpMkLst>
        </pc:cxnChg>
        <pc:cxnChg chg="add mod ord replST">
          <ac:chgData name="PLANIMONIUMC07" userId="a36e1160-c169-45f0-a038-c039c4afe98c" providerId="ADAL" clId="{CCD1D7D2-CE56-44B7-9542-843D62DA709F}" dt="2023-04-14T00:14:28.102" v="9933" actId="1076"/>
          <ac:cxnSpMkLst>
            <pc:docMk/>
            <pc:sldMk cId="1793317185" sldId="1197"/>
            <ac:cxnSpMk id="25" creationId="{9EE80DB0-F0D0-AF44-AF24-FDBFD98F894C}"/>
          </ac:cxnSpMkLst>
        </pc:cxnChg>
        <pc:cxnChg chg="add mod ord replST">
          <ac:chgData name="PLANIMONIUMC07" userId="a36e1160-c169-45f0-a038-c039c4afe98c" providerId="ADAL" clId="{CCD1D7D2-CE56-44B7-9542-843D62DA709F}" dt="2023-04-14T00:14:28.102" v="9932" actId="1076"/>
          <ac:cxnSpMkLst>
            <pc:docMk/>
            <pc:sldMk cId="1793317185" sldId="1197"/>
            <ac:cxnSpMk id="26" creationId="{FD9FCE95-0F70-CC31-792B-A498F807BF30}"/>
          </ac:cxnSpMkLst>
        </pc:cxnChg>
        <pc:cxnChg chg="add mod ord replST">
          <ac:chgData name="PLANIMONIUMC07" userId="a36e1160-c169-45f0-a038-c039c4afe98c" providerId="ADAL" clId="{CCD1D7D2-CE56-44B7-9542-843D62DA709F}" dt="2023-04-14T00:14:28.102" v="9931" actId="1076"/>
          <ac:cxnSpMkLst>
            <pc:docMk/>
            <pc:sldMk cId="1793317185" sldId="1197"/>
            <ac:cxnSpMk id="27" creationId="{1A056645-605E-D782-3828-9A4AE64813BE}"/>
          </ac:cxnSpMkLst>
        </pc:cxnChg>
      </pc:sldChg>
      <pc:sldChg chg="addSp modSp add mod">
        <pc:chgData name="PLANIMONIUMC07" userId="a36e1160-c169-45f0-a038-c039c4afe98c" providerId="ADAL" clId="{CCD1D7D2-CE56-44B7-9542-843D62DA709F}" dt="2023-04-16T19:39:49.366" v="10278" actId="1035"/>
        <pc:sldMkLst>
          <pc:docMk/>
          <pc:sldMk cId="1492098340" sldId="1198"/>
        </pc:sldMkLst>
        <pc:spChg chg="mod">
          <ac:chgData name="PLANIMONIUMC07" userId="a36e1160-c169-45f0-a038-c039c4afe98c" providerId="ADAL" clId="{CCD1D7D2-CE56-44B7-9542-843D62DA709F}" dt="2023-04-16T19:39:49.366" v="10278" actId="1035"/>
          <ac:spMkLst>
            <pc:docMk/>
            <pc:sldMk cId="1492098340" sldId="1198"/>
            <ac:spMk id="3" creationId="{608188BB-1233-5513-7447-2AC6EB40910D}"/>
          </ac:spMkLst>
        </pc:spChg>
        <pc:spChg chg="mod">
          <ac:chgData name="PLANIMONIUMC07" userId="a36e1160-c169-45f0-a038-c039c4afe98c" providerId="ADAL" clId="{CCD1D7D2-CE56-44B7-9542-843D62DA709F}" dt="2023-04-16T19:39:49.366" v="10278" actId="1035"/>
          <ac:spMkLst>
            <pc:docMk/>
            <pc:sldMk cId="1492098340" sldId="1198"/>
            <ac:spMk id="4" creationId="{4490479E-EDAF-7898-F77A-52E83827C032}"/>
          </ac:spMkLst>
        </pc:spChg>
        <pc:spChg chg="add mod">
          <ac:chgData name="PLANIMONIUMC07" userId="a36e1160-c169-45f0-a038-c039c4afe98c" providerId="ADAL" clId="{CCD1D7D2-CE56-44B7-9542-843D62DA709F}" dt="2023-04-16T19:38:41.922" v="10235" actId="1038"/>
          <ac:spMkLst>
            <pc:docMk/>
            <pc:sldMk cId="1492098340" sldId="1198"/>
            <ac:spMk id="5" creationId="{81AA8E0F-9DD4-839D-C64D-A2E257FAF5C1}"/>
          </ac:spMkLst>
        </pc:spChg>
        <pc:spChg chg="add mod">
          <ac:chgData name="PLANIMONIUMC07" userId="a36e1160-c169-45f0-a038-c039c4afe98c" providerId="ADAL" clId="{CCD1D7D2-CE56-44B7-9542-843D62DA709F}" dt="2023-04-16T19:39:13.711" v="10238" actId="6549"/>
          <ac:spMkLst>
            <pc:docMk/>
            <pc:sldMk cId="1492098340" sldId="1198"/>
            <ac:spMk id="6" creationId="{D368E708-8A6E-EAA6-4767-73AD41088838}"/>
          </ac:spMkLst>
        </pc:spChg>
        <pc:spChg chg="mod">
          <ac:chgData name="PLANIMONIUMC07" userId="a36e1160-c169-45f0-a038-c039c4afe98c" providerId="ADAL" clId="{CCD1D7D2-CE56-44B7-9542-843D62DA709F}" dt="2023-04-16T19:38:41.922" v="10235" actId="1038"/>
          <ac:spMkLst>
            <pc:docMk/>
            <pc:sldMk cId="1492098340" sldId="1198"/>
            <ac:spMk id="20" creationId="{BF37B794-1B77-45D2-AEC7-816FD585C839}"/>
          </ac:spMkLst>
        </pc:spChg>
        <pc:spChg chg="mod">
          <ac:chgData name="PLANIMONIUMC07" userId="a36e1160-c169-45f0-a038-c039c4afe98c" providerId="ADAL" clId="{CCD1D7D2-CE56-44B7-9542-843D62DA709F}" dt="2023-04-16T19:38:41.922" v="10235" actId="1038"/>
          <ac:spMkLst>
            <pc:docMk/>
            <pc:sldMk cId="1492098340" sldId="1198"/>
            <ac:spMk id="25" creationId="{BF37B794-1B77-45D2-AEC7-816FD585C839}"/>
          </ac:spMkLst>
        </pc:spChg>
        <pc:spChg chg="mod">
          <ac:chgData name="PLANIMONIUMC07" userId="a36e1160-c169-45f0-a038-c039c4afe98c" providerId="ADAL" clId="{CCD1D7D2-CE56-44B7-9542-843D62DA709F}" dt="2023-04-16T19:38:41.922" v="10235" actId="1038"/>
          <ac:spMkLst>
            <pc:docMk/>
            <pc:sldMk cId="1492098340" sldId="1198"/>
            <ac:spMk id="28" creationId="{8E8CBC9D-B3AB-D159-7FB9-D12C30A6A0C8}"/>
          </ac:spMkLst>
        </pc:spChg>
        <pc:spChg chg="mod">
          <ac:chgData name="PLANIMONIUMC07" userId="a36e1160-c169-45f0-a038-c039c4afe98c" providerId="ADAL" clId="{CCD1D7D2-CE56-44B7-9542-843D62DA709F}" dt="2023-04-16T19:38:41.922" v="10235" actId="1038"/>
          <ac:spMkLst>
            <pc:docMk/>
            <pc:sldMk cId="1492098340" sldId="1198"/>
            <ac:spMk id="29" creationId="{BF37B794-1B77-45D2-AEC7-816FD585C839}"/>
          </ac:spMkLst>
        </pc:spChg>
        <pc:spChg chg="mod">
          <ac:chgData name="PLANIMONIUMC07" userId="a36e1160-c169-45f0-a038-c039c4afe98c" providerId="ADAL" clId="{CCD1D7D2-CE56-44B7-9542-843D62DA709F}" dt="2023-04-16T19:38:41.922" v="10235" actId="1038"/>
          <ac:spMkLst>
            <pc:docMk/>
            <pc:sldMk cId="1492098340" sldId="1198"/>
            <ac:spMk id="30" creationId="{2D351C26-CE0A-4F0B-B3CD-DDBC5A49721C}"/>
          </ac:spMkLst>
        </pc:spChg>
        <pc:spChg chg="mod">
          <ac:chgData name="PLANIMONIUMC07" userId="a36e1160-c169-45f0-a038-c039c4afe98c" providerId="ADAL" clId="{CCD1D7D2-CE56-44B7-9542-843D62DA709F}" dt="2023-04-16T19:38:41.922" v="10235" actId="1038"/>
          <ac:spMkLst>
            <pc:docMk/>
            <pc:sldMk cId="1492098340" sldId="1198"/>
            <ac:spMk id="31" creationId="{00000000-0000-0000-0000-000000000000}"/>
          </ac:spMkLst>
        </pc:spChg>
        <pc:spChg chg="mod">
          <ac:chgData name="PLANIMONIUMC07" userId="a36e1160-c169-45f0-a038-c039c4afe98c" providerId="ADAL" clId="{CCD1D7D2-CE56-44B7-9542-843D62DA709F}" dt="2023-04-16T19:38:41.922" v="10235" actId="1038"/>
          <ac:spMkLst>
            <pc:docMk/>
            <pc:sldMk cId="1492098340" sldId="1198"/>
            <ac:spMk id="32" creationId="{8E8CBC9D-B3AB-D159-7FB9-D12C30A6A0C8}"/>
          </ac:spMkLst>
        </pc:spChg>
        <pc:spChg chg="mod">
          <ac:chgData name="PLANIMONIUMC07" userId="a36e1160-c169-45f0-a038-c039c4afe98c" providerId="ADAL" clId="{CCD1D7D2-CE56-44B7-9542-843D62DA709F}" dt="2023-04-16T19:38:41.922" v="10235" actId="1038"/>
          <ac:spMkLst>
            <pc:docMk/>
            <pc:sldMk cId="1492098340" sldId="1198"/>
            <ac:spMk id="34" creationId="{BF37B794-1B77-45D2-AEC7-816FD585C839}"/>
          </ac:spMkLst>
        </pc:spChg>
        <pc:spChg chg="mod">
          <ac:chgData name="PLANIMONIUMC07" userId="a36e1160-c169-45f0-a038-c039c4afe98c" providerId="ADAL" clId="{CCD1D7D2-CE56-44B7-9542-843D62DA709F}" dt="2023-04-16T19:38:41.922" v="10235" actId="1038"/>
          <ac:spMkLst>
            <pc:docMk/>
            <pc:sldMk cId="1492098340" sldId="1198"/>
            <ac:spMk id="45" creationId="{00000000-0000-0000-0000-000000000000}"/>
          </ac:spMkLst>
        </pc:spChg>
        <pc:spChg chg="mod">
          <ac:chgData name="PLANIMONIUMC07" userId="a36e1160-c169-45f0-a038-c039c4afe98c" providerId="ADAL" clId="{CCD1D7D2-CE56-44B7-9542-843D62DA709F}" dt="2023-04-16T19:38:41.922" v="10235" actId="1038"/>
          <ac:spMkLst>
            <pc:docMk/>
            <pc:sldMk cId="1492098340" sldId="1198"/>
            <ac:spMk id="46" creationId="{00000000-0000-0000-0000-000000000000}"/>
          </ac:spMkLst>
        </pc:spChg>
        <pc:spChg chg="mod">
          <ac:chgData name="PLANIMONIUMC07" userId="a36e1160-c169-45f0-a038-c039c4afe98c" providerId="ADAL" clId="{CCD1D7D2-CE56-44B7-9542-843D62DA709F}" dt="2023-04-16T19:38:41.922" v="10235" actId="1038"/>
          <ac:spMkLst>
            <pc:docMk/>
            <pc:sldMk cId="1492098340" sldId="1198"/>
            <ac:spMk id="50" creationId="{8E8CBC9D-B3AB-D159-7FB9-D12C30A6A0C8}"/>
          </ac:spMkLst>
        </pc:spChg>
        <pc:spChg chg="mod">
          <ac:chgData name="PLANIMONIUMC07" userId="a36e1160-c169-45f0-a038-c039c4afe98c" providerId="ADAL" clId="{CCD1D7D2-CE56-44B7-9542-843D62DA709F}" dt="2023-04-16T19:38:41.922" v="10235" actId="1038"/>
          <ac:spMkLst>
            <pc:docMk/>
            <pc:sldMk cId="1492098340" sldId="1198"/>
            <ac:spMk id="51" creationId="{8E8CBC9D-B3AB-D159-7FB9-D12C30A6A0C8}"/>
          </ac:spMkLst>
        </pc:spChg>
        <pc:spChg chg="mod">
          <ac:chgData name="PLANIMONIUMC07" userId="a36e1160-c169-45f0-a038-c039c4afe98c" providerId="ADAL" clId="{CCD1D7D2-CE56-44B7-9542-843D62DA709F}" dt="2023-04-16T19:38:41.922" v="10235" actId="1038"/>
          <ac:spMkLst>
            <pc:docMk/>
            <pc:sldMk cId="1492098340" sldId="1198"/>
            <ac:spMk id="53" creationId="{8E8CBC9D-B3AB-D159-7FB9-D12C30A6A0C8}"/>
          </ac:spMkLst>
        </pc:spChg>
        <pc:spChg chg="mod">
          <ac:chgData name="PLANIMONIUMC07" userId="a36e1160-c169-45f0-a038-c039c4afe98c" providerId="ADAL" clId="{CCD1D7D2-CE56-44B7-9542-843D62DA709F}" dt="2023-04-16T19:38:41.922" v="10235" actId="1038"/>
          <ac:spMkLst>
            <pc:docMk/>
            <pc:sldMk cId="1492098340" sldId="1198"/>
            <ac:spMk id="54" creationId="{8E8CBC9D-B3AB-D159-7FB9-D12C30A6A0C8}"/>
          </ac:spMkLst>
        </pc:spChg>
        <pc:spChg chg="mod">
          <ac:chgData name="PLANIMONIUMC07" userId="a36e1160-c169-45f0-a038-c039c4afe98c" providerId="ADAL" clId="{CCD1D7D2-CE56-44B7-9542-843D62DA709F}" dt="2023-04-16T19:38:41.922" v="10235" actId="1038"/>
          <ac:spMkLst>
            <pc:docMk/>
            <pc:sldMk cId="1492098340" sldId="1198"/>
            <ac:spMk id="82" creationId="{2D351C26-CE0A-4F0B-B3CD-DDBC5A49721C}"/>
          </ac:spMkLst>
        </pc:spChg>
        <pc:graphicFrameChg chg="mod">
          <ac:chgData name="PLANIMONIUMC07" userId="a36e1160-c169-45f0-a038-c039c4afe98c" providerId="ADAL" clId="{CCD1D7D2-CE56-44B7-9542-843D62DA709F}" dt="2023-04-16T19:38:46.903" v="10237" actId="14100"/>
          <ac:graphicFrameMkLst>
            <pc:docMk/>
            <pc:sldMk cId="1492098340" sldId="1198"/>
            <ac:graphicFrameMk id="81" creationId="{05E5C486-5DEA-467F-A3D1-270A4F11F4DD}"/>
          </ac:graphicFrameMkLst>
        </pc:graphicFrameChg>
        <pc:cxnChg chg="mod">
          <ac:chgData name="PLANIMONIUMC07" userId="a36e1160-c169-45f0-a038-c039c4afe98c" providerId="ADAL" clId="{CCD1D7D2-CE56-44B7-9542-843D62DA709F}" dt="2023-04-16T19:38:41.922" v="10235" actId="1038"/>
          <ac:cxnSpMkLst>
            <pc:docMk/>
            <pc:sldMk cId="1492098340" sldId="1198"/>
            <ac:cxnSpMk id="35" creationId="{515B7A45-FB3F-42ED-8546-E54E168F0861}"/>
          </ac:cxnSpMkLst>
        </pc:cxnChg>
        <pc:cxnChg chg="mod">
          <ac:chgData name="PLANIMONIUMC07" userId="a36e1160-c169-45f0-a038-c039c4afe98c" providerId="ADAL" clId="{CCD1D7D2-CE56-44B7-9542-843D62DA709F}" dt="2023-04-16T19:38:41.922" v="10235" actId="1038"/>
          <ac:cxnSpMkLst>
            <pc:docMk/>
            <pc:sldMk cId="1492098340" sldId="1198"/>
            <ac:cxnSpMk id="39" creationId="{515B7A45-FB3F-42ED-8546-E54E168F0861}"/>
          </ac:cxnSpMkLst>
        </pc:cxnChg>
        <pc:cxnChg chg="mod">
          <ac:chgData name="PLANIMONIUMC07" userId="a36e1160-c169-45f0-a038-c039c4afe98c" providerId="ADAL" clId="{CCD1D7D2-CE56-44B7-9542-843D62DA709F}" dt="2023-04-16T19:38:41.922" v="10235" actId="1038"/>
          <ac:cxnSpMkLst>
            <pc:docMk/>
            <pc:sldMk cId="1492098340" sldId="1198"/>
            <ac:cxnSpMk id="92" creationId="{515B7A45-FB3F-42ED-8546-E54E168F0861}"/>
          </ac:cxnSpMkLst>
        </pc:cxnChg>
      </pc:sldChg>
    </pc:docChg>
  </pc:docChgLst>
  <pc:docChgLst>
    <pc:chgData name="PLANIMONIUMC07" userId="S::planimoniumc07@minedu.gob.pe::a36e1160-c169-45f0-a038-c039c4afe98c" providerId="AD" clId="Web-{5B776842-663D-CCB7-FC8E-3916AF9F188B}"/>
    <pc:docChg chg="modSld">
      <pc:chgData name="PLANIMONIUMC07" userId="S::planimoniumc07@minedu.gob.pe::a36e1160-c169-45f0-a038-c039c4afe98c" providerId="AD" clId="Web-{5B776842-663D-CCB7-FC8E-3916AF9F188B}" dt="2023-03-02T18:57:27.762" v="16"/>
      <pc:docMkLst>
        <pc:docMk/>
      </pc:docMkLst>
    </pc:docChg>
  </pc:docChgLst>
  <pc:docChgLst>
    <pc:chgData name="PLANIMONIUMC07 PLANIMONIUMC07" userId="a36e1160-c169-45f0-a038-c039c4afe98c" providerId="ADAL" clId="{F55ACCCF-9457-44E0-A6F9-80337236C127}"/>
    <pc:docChg chg="modSld">
      <pc:chgData name="PLANIMONIUMC07 PLANIMONIUMC07" userId="a36e1160-c169-45f0-a038-c039c4afe98c" providerId="ADAL" clId="{F55ACCCF-9457-44E0-A6F9-80337236C127}" dt="2023-03-13T21:51:54.837" v="6" actId="20577"/>
      <pc:docMkLst>
        <pc:docMk/>
      </pc:docMkLst>
    </pc:docChg>
  </pc:docChgLst>
  <pc:docChgLst>
    <pc:chgData name="PLANIMONIUMC07" userId="S::planimoniumc07@minedu.gob.pe::a36e1160-c169-45f0-a038-c039c4afe98c" providerId="AD" clId="Web-{6CB447CB-2A5A-4CD8-A9A0-869FB7CCBF37}"/>
    <pc:docChg chg="modSld">
      <pc:chgData name="PLANIMONIUMC07" userId="S::planimoniumc07@minedu.gob.pe::a36e1160-c169-45f0-a038-c039c4afe98c" providerId="AD" clId="Web-{6CB447CB-2A5A-4CD8-A9A0-869FB7CCBF37}" dt="2023-03-10T21:57:12.462" v="28" actId="20577"/>
      <pc:docMkLst>
        <pc:docMk/>
      </pc:docMkLst>
      <pc:sldChg chg="modSp">
        <pc:chgData name="PLANIMONIUMC07" userId="S::planimoniumc07@minedu.gob.pe::a36e1160-c169-45f0-a038-c039c4afe98c" providerId="AD" clId="Web-{6CB447CB-2A5A-4CD8-A9A0-869FB7CCBF37}" dt="2023-03-10T21:57:12.462" v="28" actId="20577"/>
        <pc:sldMkLst>
          <pc:docMk/>
          <pc:sldMk cId="67768636" sldId="374"/>
        </pc:sldMkLst>
        <pc:spChg chg="mod">
          <ac:chgData name="PLANIMONIUMC07" userId="S::planimoniumc07@minedu.gob.pe::a36e1160-c169-45f0-a038-c039c4afe98c" providerId="AD" clId="Web-{6CB447CB-2A5A-4CD8-A9A0-869FB7CCBF37}" dt="2023-03-10T21:55:56.429" v="17" actId="14100"/>
          <ac:spMkLst>
            <pc:docMk/>
            <pc:sldMk cId="67768636" sldId="374"/>
            <ac:spMk id="5" creationId="{00000000-0000-0000-0000-000000000000}"/>
          </ac:spMkLst>
        </pc:spChg>
        <pc:spChg chg="mod">
          <ac:chgData name="PLANIMONIUMC07" userId="S::planimoniumc07@minedu.gob.pe::a36e1160-c169-45f0-a038-c039c4afe98c" providerId="AD" clId="Web-{6CB447CB-2A5A-4CD8-A9A0-869FB7CCBF37}" dt="2023-03-10T21:57:12.462" v="28" actId="20577"/>
          <ac:spMkLst>
            <pc:docMk/>
            <pc:sldMk cId="67768636" sldId="374"/>
            <ac:spMk id="6" creationId="{00000000-0000-0000-0000-000000000000}"/>
          </ac:spMkLst>
        </pc:spChg>
        <pc:grpChg chg="mod">
          <ac:chgData name="PLANIMONIUMC07" userId="S::planimoniumc07@minedu.gob.pe::a36e1160-c169-45f0-a038-c039c4afe98c" providerId="AD" clId="Web-{6CB447CB-2A5A-4CD8-A9A0-869FB7CCBF37}" dt="2023-03-10T21:56:06.695" v="18" actId="1076"/>
          <ac:grpSpMkLst>
            <pc:docMk/>
            <pc:sldMk cId="67768636" sldId="374"/>
            <ac:grpSpMk id="4" creationId="{00000000-0000-0000-0000-000000000000}"/>
          </ac:grpSpMkLst>
        </pc:grpChg>
      </pc:sldChg>
      <pc:sldChg chg="modSp">
        <pc:chgData name="PLANIMONIUMC07" userId="S::planimoniumc07@minedu.gob.pe::a36e1160-c169-45f0-a038-c039c4afe98c" providerId="AD" clId="Web-{6CB447CB-2A5A-4CD8-A9A0-869FB7CCBF37}" dt="2023-03-10T21:55:02.584" v="7"/>
        <pc:sldMkLst>
          <pc:docMk/>
          <pc:sldMk cId="1990159727" sldId="380"/>
        </pc:sldMkLst>
        <pc:graphicFrameChg chg="mod modGraphic">
          <ac:chgData name="PLANIMONIUMC07" userId="S::planimoniumc07@minedu.gob.pe::a36e1160-c169-45f0-a038-c039c4afe98c" providerId="AD" clId="Web-{6CB447CB-2A5A-4CD8-A9A0-869FB7CCBF37}" dt="2023-03-10T21:55:02.584" v="7"/>
          <ac:graphicFrameMkLst>
            <pc:docMk/>
            <pc:sldMk cId="1990159727" sldId="380"/>
            <ac:graphicFrameMk id="37" creationId="{5277B1D2-650B-6A1E-B36F-93F2292BB70A}"/>
          </ac:graphicFrameMkLst>
        </pc:graphicFrameChg>
      </pc:sldChg>
    </pc:docChg>
  </pc:docChgLst>
  <pc:docChgLst>
    <pc:chgData name="PLANIMONIUMC07" userId="S::planimoniumc07@minedu.gob.pe::a36e1160-c169-45f0-a038-c039c4afe98c" providerId="AD" clId="Web-{33AE0DFB-8791-94F1-0B74-7C14889C3034}"/>
    <pc:docChg chg="modSld">
      <pc:chgData name="PLANIMONIUMC07" userId="S::planimoniumc07@minedu.gob.pe::a36e1160-c169-45f0-a038-c039c4afe98c" providerId="AD" clId="Web-{33AE0DFB-8791-94F1-0B74-7C14889C3034}" dt="2023-03-14T21:08:52.908" v="9" actId="20577"/>
      <pc:docMkLst>
        <pc:docMk/>
      </pc:docMkLst>
    </pc:docChg>
  </pc:docChgLst>
  <pc:docChgLst>
    <pc:chgData name="PLANIMONIUMC07 PLANIMONIUMC07" userId="a36e1160-c169-45f0-a038-c039c4afe98c" providerId="ADAL" clId="{FE637E34-95F0-42C3-B7B5-053B5F230567}"/>
    <pc:docChg chg="undo custSel modSld">
      <pc:chgData name="PLANIMONIUMC07 PLANIMONIUMC07" userId="a36e1160-c169-45f0-a038-c039c4afe98c" providerId="ADAL" clId="{FE637E34-95F0-42C3-B7B5-053B5F230567}" dt="2023-04-14T20:24:34.034" v="102" actId="1037"/>
      <pc:docMkLst>
        <pc:docMk/>
      </pc:docMkLst>
      <pc:sldChg chg="delSp modSp">
        <pc:chgData name="PLANIMONIUMC07 PLANIMONIUMC07" userId="a36e1160-c169-45f0-a038-c039c4afe98c" providerId="ADAL" clId="{FE637E34-95F0-42C3-B7B5-053B5F230567}" dt="2023-04-14T14:42:14.281" v="2" actId="1076"/>
        <pc:sldMkLst>
          <pc:docMk/>
          <pc:sldMk cId="1649445972" sldId="350"/>
        </pc:sldMkLst>
        <pc:spChg chg="mod">
          <ac:chgData name="PLANIMONIUMC07 PLANIMONIUMC07" userId="a36e1160-c169-45f0-a038-c039c4afe98c" providerId="ADAL" clId="{FE637E34-95F0-42C3-B7B5-053B5F230567}" dt="2023-04-14T14:42:14.281" v="2" actId="1076"/>
          <ac:spMkLst>
            <pc:docMk/>
            <pc:sldMk cId="1649445972" sldId="350"/>
            <ac:spMk id="69" creationId="{DB4B8FE9-3D38-3044-4781-FBF875C8F610}"/>
          </ac:spMkLst>
        </pc:spChg>
        <pc:spChg chg="mod">
          <ac:chgData name="PLANIMONIUMC07 PLANIMONIUMC07" userId="a36e1160-c169-45f0-a038-c039c4afe98c" providerId="ADAL" clId="{FE637E34-95F0-42C3-B7B5-053B5F230567}" dt="2023-04-14T14:42:14.281" v="2" actId="1076"/>
          <ac:spMkLst>
            <pc:docMk/>
            <pc:sldMk cId="1649445972" sldId="350"/>
            <ac:spMk id="70" creationId="{C5A64A17-51EA-45EA-B8C9-E169B901C938}"/>
          </ac:spMkLst>
        </pc:spChg>
        <pc:spChg chg="del">
          <ac:chgData name="PLANIMONIUMC07 PLANIMONIUMC07" userId="a36e1160-c169-45f0-a038-c039c4afe98c" providerId="ADAL" clId="{FE637E34-95F0-42C3-B7B5-053B5F230567}" dt="2023-04-14T14:41:57.923" v="0" actId="478"/>
          <ac:spMkLst>
            <pc:docMk/>
            <pc:sldMk cId="1649445972" sldId="350"/>
            <ac:spMk id="71" creationId="{33619AB1-DCA6-58B3-126B-5EEFECC6DA91}"/>
          </ac:spMkLst>
        </pc:spChg>
      </pc:sldChg>
      <pc:sldChg chg="modSp mod">
        <pc:chgData name="PLANIMONIUMC07 PLANIMONIUMC07" userId="a36e1160-c169-45f0-a038-c039c4afe98c" providerId="ADAL" clId="{FE637E34-95F0-42C3-B7B5-053B5F230567}" dt="2023-04-14T17:43:29.433" v="32" actId="20577"/>
        <pc:sldMkLst>
          <pc:docMk/>
          <pc:sldMk cId="2006628492" sldId="1098"/>
        </pc:sldMkLst>
        <pc:spChg chg="mod">
          <ac:chgData name="PLANIMONIUMC07 PLANIMONIUMC07" userId="a36e1160-c169-45f0-a038-c039c4afe98c" providerId="ADAL" clId="{FE637E34-95F0-42C3-B7B5-053B5F230567}" dt="2023-04-14T17:43:29.433" v="32" actId="20577"/>
          <ac:spMkLst>
            <pc:docMk/>
            <pc:sldMk cId="2006628492" sldId="1098"/>
            <ac:spMk id="9" creationId="{AF02B142-F1BD-40C9-8658-1AA5F5DD9BA6}"/>
          </ac:spMkLst>
        </pc:spChg>
      </pc:sldChg>
      <pc:sldChg chg="addSp modSp mod modAnim">
        <pc:chgData name="PLANIMONIUMC07 PLANIMONIUMC07" userId="a36e1160-c169-45f0-a038-c039c4afe98c" providerId="ADAL" clId="{FE637E34-95F0-42C3-B7B5-053B5F230567}" dt="2023-04-14T20:24:34.034" v="102" actId="1037"/>
        <pc:sldMkLst>
          <pc:docMk/>
          <pc:sldMk cId="2240766664" sldId="1112"/>
        </pc:sldMkLst>
        <pc:picChg chg="mod ord">
          <ac:chgData name="PLANIMONIUMC07 PLANIMONIUMC07" userId="a36e1160-c169-45f0-a038-c039c4afe98c" providerId="ADAL" clId="{FE637E34-95F0-42C3-B7B5-053B5F230567}" dt="2023-04-14T20:24:25.367" v="86" actId="1076"/>
          <ac:picMkLst>
            <pc:docMk/>
            <pc:sldMk cId="2240766664" sldId="1112"/>
            <ac:picMk id="4" creationId="{00000000-0000-0000-0000-000000000000}"/>
          </ac:picMkLst>
        </pc:picChg>
        <pc:picChg chg="add mod">
          <ac:chgData name="PLANIMONIUMC07 PLANIMONIUMC07" userId="a36e1160-c169-45f0-a038-c039c4afe98c" providerId="ADAL" clId="{FE637E34-95F0-42C3-B7B5-053B5F230567}" dt="2023-04-14T20:24:34.034" v="102" actId="1037"/>
          <ac:picMkLst>
            <pc:docMk/>
            <pc:sldMk cId="2240766664" sldId="1112"/>
            <ac:picMk id="5" creationId="{3A9AE922-A4FA-73AF-818E-8A5824F5E19B}"/>
          </ac:picMkLst>
        </pc:picChg>
      </pc:sldChg>
      <pc:sldChg chg="modSp mod">
        <pc:chgData name="PLANIMONIUMC07 PLANIMONIUMC07" userId="a36e1160-c169-45f0-a038-c039c4afe98c" providerId="ADAL" clId="{FE637E34-95F0-42C3-B7B5-053B5F230567}" dt="2023-04-14T19:56:15.033" v="79" actId="14100"/>
        <pc:sldMkLst>
          <pc:docMk/>
          <pc:sldMk cId="1373723865" sldId="1120"/>
        </pc:sldMkLst>
        <pc:spChg chg="mod">
          <ac:chgData name="PLANIMONIUMC07 PLANIMONIUMC07" userId="a36e1160-c169-45f0-a038-c039c4afe98c" providerId="ADAL" clId="{FE637E34-95F0-42C3-B7B5-053B5F230567}" dt="2023-04-14T19:55:58.736" v="53" actId="20577"/>
          <ac:spMkLst>
            <pc:docMk/>
            <pc:sldMk cId="1373723865" sldId="1120"/>
            <ac:spMk id="21" creationId="{00000000-0000-0000-0000-000000000000}"/>
          </ac:spMkLst>
        </pc:spChg>
        <pc:spChg chg="mod">
          <ac:chgData name="PLANIMONIUMC07 PLANIMONIUMC07" userId="a36e1160-c169-45f0-a038-c039c4afe98c" providerId="ADAL" clId="{FE637E34-95F0-42C3-B7B5-053B5F230567}" dt="2023-04-14T19:56:15.033" v="79" actId="14100"/>
          <ac:spMkLst>
            <pc:docMk/>
            <pc:sldMk cId="1373723865" sldId="1120"/>
            <ac:spMk id="26" creationId="{79F6211B-AECA-1596-B370-65EEDA532D3C}"/>
          </ac:spMkLst>
        </pc:spChg>
      </pc:sldChg>
      <pc:sldChg chg="modSp mod">
        <pc:chgData name="PLANIMONIUMC07 PLANIMONIUMC07" userId="a36e1160-c169-45f0-a038-c039c4afe98c" providerId="ADAL" clId="{FE637E34-95F0-42C3-B7B5-053B5F230567}" dt="2023-04-14T17:19:25.655" v="4" actId="20577"/>
        <pc:sldMkLst>
          <pc:docMk/>
          <pc:sldMk cId="1393078758" sldId="1152"/>
        </pc:sldMkLst>
        <pc:spChg chg="mod">
          <ac:chgData name="PLANIMONIUMC07 PLANIMONIUMC07" userId="a36e1160-c169-45f0-a038-c039c4afe98c" providerId="ADAL" clId="{FE637E34-95F0-42C3-B7B5-053B5F230567}" dt="2023-04-14T17:19:25.655" v="4" actId="20577"/>
          <ac:spMkLst>
            <pc:docMk/>
            <pc:sldMk cId="1393078758" sldId="1152"/>
            <ac:spMk id="24" creationId="{26D2CF9D-2D64-4B30-BAA9-24C669F87F78}"/>
          </ac:spMkLst>
        </pc:spChg>
      </pc:sldChg>
    </pc:docChg>
  </pc:docChgLst>
  <pc:docChgLst>
    <pc:chgData name="PLANIFICACION MONITOREO UMC 2" userId="S::planimoniumc02@minedu.gob.pe::cd7e6066-9823-435e-9e20-8d6101a8df44" providerId="AD" clId="Web-{6DB60EC6-3755-A2C1-2574-AA3ED09A4C5B}"/>
    <pc:docChg chg="addSld delSld modSld">
      <pc:chgData name="PLANIFICACION MONITOREO UMC 2" userId="S::planimoniumc02@minedu.gob.pe::cd7e6066-9823-435e-9e20-8d6101a8df44" providerId="AD" clId="Web-{6DB60EC6-3755-A2C1-2574-AA3ED09A4C5B}" dt="2023-04-14T19:58:56.122" v="11"/>
      <pc:docMkLst>
        <pc:docMk/>
      </pc:docMkLst>
      <pc:sldChg chg="addSp delSp modSp">
        <pc:chgData name="PLANIFICACION MONITOREO UMC 2" userId="S::planimoniumc02@minedu.gob.pe::cd7e6066-9823-435e-9e20-8d6101a8df44" providerId="AD" clId="Web-{6DB60EC6-3755-A2C1-2574-AA3ED09A4C5B}" dt="2023-04-14T19:51:15.717" v="7" actId="14100"/>
        <pc:sldMkLst>
          <pc:docMk/>
          <pc:sldMk cId="2743772705" sldId="271"/>
        </pc:sldMkLst>
        <pc:picChg chg="del">
          <ac:chgData name="PLANIFICACION MONITOREO UMC 2" userId="S::planimoniumc02@minedu.gob.pe::cd7e6066-9823-435e-9e20-8d6101a8df44" providerId="AD" clId="Web-{6DB60EC6-3755-A2C1-2574-AA3ED09A4C5B}" dt="2023-04-14T19:50:54.638" v="0"/>
          <ac:picMkLst>
            <pc:docMk/>
            <pc:sldMk cId="2743772705" sldId="271"/>
            <ac:picMk id="2" creationId="{00000000-0000-0000-0000-000000000000}"/>
          </ac:picMkLst>
        </pc:picChg>
        <pc:picChg chg="add mod">
          <ac:chgData name="PLANIFICACION MONITOREO UMC 2" userId="S::planimoniumc02@minedu.gob.pe::cd7e6066-9823-435e-9e20-8d6101a8df44" providerId="AD" clId="Web-{6DB60EC6-3755-A2C1-2574-AA3ED09A4C5B}" dt="2023-04-14T19:51:15.717" v="7" actId="14100"/>
          <ac:picMkLst>
            <pc:docMk/>
            <pc:sldMk cId="2743772705" sldId="271"/>
            <ac:picMk id="4" creationId="{C5DD47AD-810E-3F37-88EE-56AD60D80EBD}"/>
          </ac:picMkLst>
        </pc:picChg>
      </pc:sldChg>
      <pc:sldChg chg="addSp delSp modSp new del">
        <pc:chgData name="PLANIFICACION MONITOREO UMC 2" userId="S::planimoniumc02@minedu.gob.pe::cd7e6066-9823-435e-9e20-8d6101a8df44" providerId="AD" clId="Web-{6DB60EC6-3755-A2C1-2574-AA3ED09A4C5B}" dt="2023-04-14T19:58:56.122" v="11"/>
        <pc:sldMkLst>
          <pc:docMk/>
          <pc:sldMk cId="2692609671" sldId="1198"/>
        </pc:sldMkLst>
        <pc:spChg chg="del">
          <ac:chgData name="PLANIFICACION MONITOREO UMC 2" userId="S::planimoniumc02@minedu.gob.pe::cd7e6066-9823-435e-9e20-8d6101a8df44" providerId="AD" clId="Web-{6DB60EC6-3755-A2C1-2574-AA3ED09A4C5B}" dt="2023-04-14T19:58:48.138" v="9"/>
          <ac:spMkLst>
            <pc:docMk/>
            <pc:sldMk cId="2692609671" sldId="1198"/>
            <ac:spMk id="4" creationId="{0BFADA2D-FEFD-7B55-C9CC-1E639E0A8D18}"/>
          </ac:spMkLst>
        </pc:spChg>
        <pc:spChg chg="add mod">
          <ac:chgData name="PLANIFICACION MONITOREO UMC 2" userId="S::planimoniumc02@minedu.gob.pe::cd7e6066-9823-435e-9e20-8d6101a8df44" providerId="AD" clId="Web-{6DB60EC6-3755-A2C1-2574-AA3ED09A4C5B}" dt="2023-04-14T19:58:51.169" v="10"/>
          <ac:spMkLst>
            <pc:docMk/>
            <pc:sldMk cId="2692609671" sldId="1198"/>
            <ac:spMk id="7" creationId="{F2BCB818-8351-D290-9FDD-C363FE29AEBA}"/>
          </ac:spMkLst>
        </pc:spChg>
        <pc:picChg chg="add del mod ord">
          <ac:chgData name="PLANIFICACION MONITOREO UMC 2" userId="S::planimoniumc02@minedu.gob.pe::cd7e6066-9823-435e-9e20-8d6101a8df44" providerId="AD" clId="Web-{6DB60EC6-3755-A2C1-2574-AA3ED09A4C5B}" dt="2023-04-14T19:58:51.169" v="10"/>
          <ac:picMkLst>
            <pc:docMk/>
            <pc:sldMk cId="2692609671" sldId="1198"/>
            <ac:picMk id="5" creationId="{E1EE809A-A75A-787A-437D-B08246FD8FC1}"/>
          </ac:picMkLst>
        </pc:picChg>
      </pc:sldChg>
    </pc:docChg>
  </pc:docChgLst>
  <pc:docChgLst>
    <pc:chgData name="PLANIMONIUMC07" userId="S::planimoniumc07@minedu.gob.pe::a36e1160-c169-45f0-a038-c039c4afe98c" providerId="AD" clId="Web-{7A18A16A-0035-FFEA-2E98-7EAA2AB859C1}"/>
    <pc:docChg chg="addSld delSld modSld">
      <pc:chgData name="PLANIMONIUMC07" userId="S::planimoniumc07@minedu.gob.pe::a36e1160-c169-45f0-a038-c039c4afe98c" providerId="AD" clId="Web-{7A18A16A-0035-FFEA-2E98-7EAA2AB859C1}" dt="2023-03-31T17:55:11.165" v="321" actId="1076"/>
      <pc:docMkLst>
        <pc:docMk/>
      </pc:docMkLst>
      <pc:sldChg chg="addSp delSp modSp">
        <pc:chgData name="PLANIMONIUMC07" userId="S::planimoniumc07@minedu.gob.pe::a36e1160-c169-45f0-a038-c039c4afe98c" providerId="AD" clId="Web-{7A18A16A-0035-FFEA-2E98-7EAA2AB859C1}" dt="2023-03-31T17:29:01.859" v="28"/>
        <pc:sldMkLst>
          <pc:docMk/>
          <pc:sldMk cId="2479119448" sldId="383"/>
        </pc:sldMkLst>
        <pc:picChg chg="add del mod">
          <ac:chgData name="PLANIMONIUMC07" userId="S::planimoniumc07@minedu.gob.pe::a36e1160-c169-45f0-a038-c039c4afe98c" providerId="AD" clId="Web-{7A18A16A-0035-FFEA-2E98-7EAA2AB859C1}" dt="2023-03-31T17:29:01.859" v="28"/>
          <ac:picMkLst>
            <pc:docMk/>
            <pc:sldMk cId="2479119448" sldId="383"/>
            <ac:picMk id="3" creationId="{B7776F42-2977-D680-E11D-CF5DE94087D9}"/>
          </ac:picMkLst>
        </pc:picChg>
        <pc:picChg chg="add mod">
          <ac:chgData name="PLANIMONIUMC07" userId="S::planimoniumc07@minedu.gob.pe::a36e1160-c169-45f0-a038-c039c4afe98c" providerId="AD" clId="Web-{7A18A16A-0035-FFEA-2E98-7EAA2AB859C1}" dt="2023-03-31T17:28:41.092" v="22" actId="1076"/>
          <ac:picMkLst>
            <pc:docMk/>
            <pc:sldMk cId="2479119448" sldId="383"/>
            <ac:picMk id="4" creationId="{621B263F-473A-3FD5-2A97-435B38D2958B}"/>
          </ac:picMkLst>
        </pc:picChg>
        <pc:picChg chg="add mod">
          <ac:chgData name="PLANIMONIUMC07" userId="S::planimoniumc07@minedu.gob.pe::a36e1160-c169-45f0-a038-c039c4afe98c" providerId="AD" clId="Web-{7A18A16A-0035-FFEA-2E98-7EAA2AB859C1}" dt="2023-03-31T17:28:57.452" v="27" actId="1076"/>
          <ac:picMkLst>
            <pc:docMk/>
            <pc:sldMk cId="2479119448" sldId="383"/>
            <ac:picMk id="5" creationId="{5A6CF02C-FC7E-D9AF-D0FC-9B4097E2937B}"/>
          </ac:picMkLst>
        </pc:picChg>
        <pc:picChg chg="add mod">
          <ac:chgData name="PLANIMONIUMC07" userId="S::planimoniumc07@minedu.gob.pe::a36e1160-c169-45f0-a038-c039c4afe98c" providerId="AD" clId="Web-{7A18A16A-0035-FFEA-2E98-7EAA2AB859C1}" dt="2023-03-31T17:28:06.591" v="16" actId="1076"/>
          <ac:picMkLst>
            <pc:docMk/>
            <pc:sldMk cId="2479119448" sldId="383"/>
            <ac:picMk id="6" creationId="{B9840A59-9501-1E54-7DEB-9A92062F369A}"/>
          </ac:picMkLst>
        </pc:picChg>
      </pc:sldChg>
      <pc:sldChg chg="delSp modSp">
        <pc:chgData name="PLANIMONIUMC07" userId="S::planimoniumc07@minedu.gob.pe::a36e1160-c169-45f0-a038-c039c4afe98c" providerId="AD" clId="Web-{7A18A16A-0035-FFEA-2E98-7EAA2AB859C1}" dt="2023-03-31T17:31:01.394" v="33" actId="1076"/>
        <pc:sldMkLst>
          <pc:docMk/>
          <pc:sldMk cId="2516711111" sldId="1055"/>
        </pc:sldMkLst>
        <pc:picChg chg="del">
          <ac:chgData name="PLANIMONIUMC07" userId="S::planimoniumc07@minedu.gob.pe::a36e1160-c169-45f0-a038-c039c4afe98c" providerId="AD" clId="Web-{7A18A16A-0035-FFEA-2E98-7EAA2AB859C1}" dt="2023-03-31T17:30:34.222" v="29"/>
          <ac:picMkLst>
            <pc:docMk/>
            <pc:sldMk cId="2516711111" sldId="1055"/>
            <ac:picMk id="13" creationId="{18DB2F71-2FE3-EB5A-B948-F2729FE05E3A}"/>
          </ac:picMkLst>
        </pc:picChg>
        <pc:picChg chg="mod">
          <ac:chgData name="PLANIMONIUMC07" userId="S::planimoniumc07@minedu.gob.pe::a36e1160-c169-45f0-a038-c039c4afe98c" providerId="AD" clId="Web-{7A18A16A-0035-FFEA-2E98-7EAA2AB859C1}" dt="2023-03-31T17:31:01.394" v="33" actId="1076"/>
          <ac:picMkLst>
            <pc:docMk/>
            <pc:sldMk cId="2516711111" sldId="1055"/>
            <ac:picMk id="16" creationId="{A6BFDF3F-C9A2-C3BC-5279-36D10578BE75}"/>
          </ac:picMkLst>
        </pc:picChg>
        <pc:picChg chg="del">
          <ac:chgData name="PLANIMONIUMC07" userId="S::planimoniumc07@minedu.gob.pe::a36e1160-c169-45f0-a038-c039c4afe98c" providerId="AD" clId="Web-{7A18A16A-0035-FFEA-2E98-7EAA2AB859C1}" dt="2023-03-31T17:30:36.175" v="30"/>
          <ac:picMkLst>
            <pc:docMk/>
            <pc:sldMk cId="2516711111" sldId="1055"/>
            <ac:picMk id="17" creationId="{5D18C663-89C6-8348-FE25-905120B605DD}"/>
          </ac:picMkLst>
        </pc:picChg>
        <pc:picChg chg="del">
          <ac:chgData name="PLANIMONIUMC07" userId="S::planimoniumc07@minedu.gob.pe::a36e1160-c169-45f0-a038-c039c4afe98c" providerId="AD" clId="Web-{7A18A16A-0035-FFEA-2E98-7EAA2AB859C1}" dt="2023-03-31T17:30:37.706" v="31"/>
          <ac:picMkLst>
            <pc:docMk/>
            <pc:sldMk cId="2516711111" sldId="1055"/>
            <ac:picMk id="18" creationId="{05885A57-8EF3-AF8E-30B9-3FA417BFE5EA}"/>
          </ac:picMkLst>
        </pc:picChg>
      </pc:sldChg>
      <pc:sldChg chg="addSp delSp modSp add del mod setBg setClrOvrMap">
        <pc:chgData name="PLANIMONIUMC07" userId="S::planimoniumc07@minedu.gob.pe::a36e1160-c169-45f0-a038-c039c4afe98c" providerId="AD" clId="Web-{7A18A16A-0035-FFEA-2E98-7EAA2AB859C1}" dt="2023-03-31T17:49:35.512" v="286" actId="1076"/>
        <pc:sldMkLst>
          <pc:docMk/>
          <pc:sldMk cId="1861843791" sldId="1057"/>
        </pc:sldMkLst>
        <pc:spChg chg="del">
          <ac:chgData name="PLANIMONIUMC07" userId="S::planimoniumc07@minedu.gob.pe::a36e1160-c169-45f0-a038-c039c4afe98c" providerId="AD" clId="Web-{7A18A16A-0035-FFEA-2E98-7EAA2AB859C1}" dt="2023-03-31T17:46:39.787" v="252"/>
          <ac:spMkLst>
            <pc:docMk/>
            <pc:sldMk cId="1861843791" sldId="1057"/>
            <ac:spMk id="2" creationId="{47B32420-1166-CF7D-AAE2-B495C62D0D00}"/>
          </ac:spMkLst>
        </pc:spChg>
        <pc:spChg chg="add del mod">
          <ac:chgData name="PLANIMONIUMC07" userId="S::planimoniumc07@minedu.gob.pe::a36e1160-c169-45f0-a038-c039c4afe98c" providerId="AD" clId="Web-{7A18A16A-0035-FFEA-2E98-7EAA2AB859C1}" dt="2023-03-31T17:46:36.709" v="250"/>
          <ac:spMkLst>
            <pc:docMk/>
            <pc:sldMk cId="1861843791" sldId="1057"/>
            <ac:spMk id="3" creationId="{3F08DE98-415B-00A5-758B-9C994A04AB0F}"/>
          </ac:spMkLst>
        </pc:spChg>
        <pc:spChg chg="add del mod">
          <ac:chgData name="PLANIMONIUMC07" userId="S::planimoniumc07@minedu.gob.pe::a36e1160-c169-45f0-a038-c039c4afe98c" providerId="AD" clId="Web-{7A18A16A-0035-FFEA-2E98-7EAA2AB859C1}" dt="2023-03-31T17:46:36.709" v="249"/>
          <ac:spMkLst>
            <pc:docMk/>
            <pc:sldMk cId="1861843791" sldId="1057"/>
            <ac:spMk id="4" creationId="{35CB275B-BE32-5C4E-AE16-6FE0C824D8B8}"/>
          </ac:spMkLst>
        </pc:spChg>
        <pc:spChg chg="add del mod">
          <ac:chgData name="PLANIMONIUMC07" userId="S::planimoniumc07@minedu.gob.pe::a36e1160-c169-45f0-a038-c039c4afe98c" providerId="AD" clId="Web-{7A18A16A-0035-FFEA-2E98-7EAA2AB859C1}" dt="2023-03-31T17:46:39.350" v="251"/>
          <ac:spMkLst>
            <pc:docMk/>
            <pc:sldMk cId="1861843791" sldId="1057"/>
            <ac:spMk id="5" creationId="{0884F1D1-6402-D896-B12B-9044EBFF0019}"/>
          </ac:spMkLst>
        </pc:spChg>
        <pc:spChg chg="add del mod">
          <ac:chgData name="PLANIMONIUMC07" userId="S::planimoniumc07@minedu.gob.pe::a36e1160-c169-45f0-a038-c039c4afe98c" providerId="AD" clId="Web-{7A18A16A-0035-FFEA-2E98-7EAA2AB859C1}" dt="2023-03-31T17:46:36.709" v="248"/>
          <ac:spMkLst>
            <pc:docMk/>
            <pc:sldMk cId="1861843791" sldId="1057"/>
            <ac:spMk id="6" creationId="{18CC309E-77D6-45E5-7E27-B71F61798BEC}"/>
          </ac:spMkLst>
        </pc:spChg>
        <pc:spChg chg="add del mod">
          <ac:chgData name="PLANIMONIUMC07" userId="S::planimoniumc07@minedu.gob.pe::a36e1160-c169-45f0-a038-c039c4afe98c" providerId="AD" clId="Web-{7A18A16A-0035-FFEA-2E98-7EAA2AB859C1}" dt="2023-03-31T17:48:45.057" v="266"/>
          <ac:spMkLst>
            <pc:docMk/>
            <pc:sldMk cId="1861843791" sldId="1057"/>
            <ac:spMk id="10" creationId="{B0E6ECC4-BFAB-3BF2-4238-C764BF9C28C1}"/>
          </ac:spMkLst>
        </pc:spChg>
        <pc:spChg chg="add mod">
          <ac:chgData name="PLANIMONIUMC07" userId="S::planimoniumc07@minedu.gob.pe::a36e1160-c169-45f0-a038-c039c4afe98c" providerId="AD" clId="Web-{7A18A16A-0035-FFEA-2E98-7EAA2AB859C1}" dt="2023-03-31T17:49:31.215" v="285"/>
          <ac:spMkLst>
            <pc:docMk/>
            <pc:sldMk cId="1861843791" sldId="1057"/>
            <ac:spMk id="12" creationId="{94EAD6E4-F4B8-7734-9301-4F33E7B9DB8D}"/>
          </ac:spMkLst>
        </pc:spChg>
        <pc:spChg chg="add mod">
          <ac:chgData name="PLANIMONIUMC07" userId="S::planimoniumc07@minedu.gob.pe::a36e1160-c169-45f0-a038-c039c4afe98c" providerId="AD" clId="Web-{7A18A16A-0035-FFEA-2E98-7EAA2AB859C1}" dt="2023-03-31T17:49:35.512" v="286" actId="1076"/>
          <ac:spMkLst>
            <pc:docMk/>
            <pc:sldMk cId="1861843791" sldId="1057"/>
            <ac:spMk id="13" creationId="{F9923468-3903-50DE-428B-BF8ECF27A655}"/>
          </ac:spMkLst>
        </pc:spChg>
        <pc:spChg chg="del mod topLvl">
          <ac:chgData name="PLANIMONIUMC07" userId="S::planimoniumc07@minedu.gob.pe::a36e1160-c169-45f0-a038-c039c4afe98c" providerId="AD" clId="Web-{7A18A16A-0035-FFEA-2E98-7EAA2AB859C1}" dt="2023-03-31T17:32:07.787" v="46"/>
          <ac:spMkLst>
            <pc:docMk/>
            <pc:sldMk cId="1861843791" sldId="1057"/>
            <ac:spMk id="20" creationId="{00000000-0000-0000-0000-000000000000}"/>
          </ac:spMkLst>
        </pc:spChg>
        <pc:spChg chg="del mod topLvl">
          <ac:chgData name="PLANIMONIUMC07" userId="S::planimoniumc07@minedu.gob.pe::a36e1160-c169-45f0-a038-c039c4afe98c" providerId="AD" clId="Web-{7A18A16A-0035-FFEA-2E98-7EAA2AB859C1}" dt="2023-03-31T17:32:13.428" v="48"/>
          <ac:spMkLst>
            <pc:docMk/>
            <pc:sldMk cId="1861843791" sldId="1057"/>
            <ac:spMk id="23" creationId="{00000000-0000-0000-0000-000000000000}"/>
          </ac:spMkLst>
        </pc:spChg>
        <pc:spChg chg="del topLvl">
          <ac:chgData name="PLANIMONIUMC07" userId="S::planimoniumc07@minedu.gob.pe::a36e1160-c169-45f0-a038-c039c4afe98c" providerId="AD" clId="Web-{7A18A16A-0035-FFEA-2E98-7EAA2AB859C1}" dt="2023-03-31T17:31:39.771" v="39"/>
          <ac:spMkLst>
            <pc:docMk/>
            <pc:sldMk cId="1861843791" sldId="1057"/>
            <ac:spMk id="25" creationId="{00000000-0000-0000-0000-000000000000}"/>
          </ac:spMkLst>
        </pc:spChg>
        <pc:spChg chg="del topLvl">
          <ac:chgData name="PLANIMONIUMC07" userId="S::planimoniumc07@minedu.gob.pe::a36e1160-c169-45f0-a038-c039c4afe98c" providerId="AD" clId="Web-{7A18A16A-0035-FFEA-2E98-7EAA2AB859C1}" dt="2023-03-31T17:32:38.382" v="58"/>
          <ac:spMkLst>
            <pc:docMk/>
            <pc:sldMk cId="1861843791" sldId="1057"/>
            <ac:spMk id="38" creationId="{1A7B9AD6-24FB-4079-A02F-F4E7E6161CAB}"/>
          </ac:spMkLst>
        </pc:spChg>
        <pc:spChg chg="del topLvl">
          <ac:chgData name="PLANIMONIUMC07" userId="S::planimoniumc07@minedu.gob.pe::a36e1160-c169-45f0-a038-c039c4afe98c" providerId="AD" clId="Web-{7A18A16A-0035-FFEA-2E98-7EAA2AB859C1}" dt="2023-03-31T17:32:28.210" v="53"/>
          <ac:spMkLst>
            <pc:docMk/>
            <pc:sldMk cId="1861843791" sldId="1057"/>
            <ac:spMk id="41" creationId="{C111E98E-53F9-46CC-BE27-754F6800EE21}"/>
          </ac:spMkLst>
        </pc:spChg>
        <pc:spChg chg="add del">
          <ac:chgData name="PLANIMONIUMC07" userId="S::planimoniumc07@minedu.gob.pe::a36e1160-c169-45f0-a038-c039c4afe98c" providerId="AD" clId="Web-{7A18A16A-0035-FFEA-2E98-7EAA2AB859C1}" dt="2023-03-31T17:47:22.164" v="255"/>
          <ac:spMkLst>
            <pc:docMk/>
            <pc:sldMk cId="1861843791" sldId="1057"/>
            <ac:spMk id="48" creationId="{E1750109-3B91-4506-B997-0CD8E35A1488}"/>
          </ac:spMkLst>
        </pc:spChg>
        <pc:spChg chg="add del">
          <ac:chgData name="PLANIMONIUMC07" userId="S::planimoniumc07@minedu.gob.pe::a36e1160-c169-45f0-a038-c039c4afe98c" providerId="AD" clId="Web-{7A18A16A-0035-FFEA-2E98-7EAA2AB859C1}" dt="2023-03-31T17:47:22.164" v="255"/>
          <ac:spMkLst>
            <pc:docMk/>
            <pc:sldMk cId="1861843791" sldId="1057"/>
            <ac:spMk id="50" creationId="{E72D8D1B-59F6-4FF3-8547-9BBB6129F2FA}"/>
          </ac:spMkLst>
        </pc:spChg>
        <pc:spChg chg="add del">
          <ac:chgData name="PLANIMONIUMC07" userId="S::planimoniumc07@minedu.gob.pe::a36e1160-c169-45f0-a038-c039c4afe98c" providerId="AD" clId="Web-{7A18A16A-0035-FFEA-2E98-7EAA2AB859C1}" dt="2023-03-31T17:47:22.164" v="255"/>
          <ac:spMkLst>
            <pc:docMk/>
            <pc:sldMk cId="1861843791" sldId="1057"/>
            <ac:spMk id="52" creationId="{14044C96-7CFD-44DB-A579-D77B0D37C681}"/>
          </ac:spMkLst>
        </pc:spChg>
        <pc:spChg chg="add del">
          <ac:chgData name="PLANIMONIUMC07" userId="S::planimoniumc07@minedu.gob.pe::a36e1160-c169-45f0-a038-c039c4afe98c" providerId="AD" clId="Web-{7A18A16A-0035-FFEA-2E98-7EAA2AB859C1}" dt="2023-03-31T17:47:22.164" v="255"/>
          <ac:spMkLst>
            <pc:docMk/>
            <pc:sldMk cId="1861843791" sldId="1057"/>
            <ac:spMk id="54" creationId="{8FC8C21F-9484-4A71-ABFA-6C10682FAC3E}"/>
          </ac:spMkLst>
        </pc:spChg>
        <pc:spChg chg="add del">
          <ac:chgData name="PLANIMONIUMC07" userId="S::planimoniumc07@minedu.gob.pe::a36e1160-c169-45f0-a038-c039c4afe98c" providerId="AD" clId="Web-{7A18A16A-0035-FFEA-2E98-7EAA2AB859C1}" dt="2023-03-31T17:47:22.164" v="255"/>
          <ac:spMkLst>
            <pc:docMk/>
            <pc:sldMk cId="1861843791" sldId="1057"/>
            <ac:spMk id="56" creationId="{2C444748-5A8D-4B53-89FE-42B455DFA2D1}"/>
          </ac:spMkLst>
        </pc:spChg>
        <pc:spChg chg="add del">
          <ac:chgData name="PLANIMONIUMC07" userId="S::planimoniumc07@minedu.gob.pe::a36e1160-c169-45f0-a038-c039c4afe98c" providerId="AD" clId="Web-{7A18A16A-0035-FFEA-2E98-7EAA2AB859C1}" dt="2023-03-31T17:47:22.164" v="255"/>
          <ac:spMkLst>
            <pc:docMk/>
            <pc:sldMk cId="1861843791" sldId="1057"/>
            <ac:spMk id="58" creationId="{F4FFA271-A10A-4AC3-8F06-E3313A197A80}"/>
          </ac:spMkLst>
        </pc:spChg>
        <pc:spChg chg="add del">
          <ac:chgData name="PLANIMONIUMC07" userId="S::planimoniumc07@minedu.gob.pe::a36e1160-c169-45f0-a038-c039c4afe98c" providerId="AD" clId="Web-{7A18A16A-0035-FFEA-2E98-7EAA2AB859C1}" dt="2023-03-31T17:47:56.321" v="261"/>
          <ac:spMkLst>
            <pc:docMk/>
            <pc:sldMk cId="1861843791" sldId="1057"/>
            <ac:spMk id="63" creationId="{A5A17FC0-D416-4C8B-A9E6-5924D352B986}"/>
          </ac:spMkLst>
        </pc:spChg>
        <pc:spChg chg="add">
          <ac:chgData name="PLANIMONIUMC07" userId="S::planimoniumc07@minedu.gob.pe::a36e1160-c169-45f0-a038-c039c4afe98c" providerId="AD" clId="Web-{7A18A16A-0035-FFEA-2E98-7EAA2AB859C1}" dt="2023-03-31T17:47:56.321" v="261"/>
          <ac:spMkLst>
            <pc:docMk/>
            <pc:sldMk cId="1861843791" sldId="1057"/>
            <ac:spMk id="78" creationId="{891401DC-7AF6-42FA-BE31-CF773B6C8B2E}"/>
          </ac:spMkLst>
        </pc:spChg>
        <pc:spChg chg="add">
          <ac:chgData name="PLANIMONIUMC07" userId="S::planimoniumc07@minedu.gob.pe::a36e1160-c169-45f0-a038-c039c4afe98c" providerId="AD" clId="Web-{7A18A16A-0035-FFEA-2E98-7EAA2AB859C1}" dt="2023-03-31T17:47:56.321" v="261"/>
          <ac:spMkLst>
            <pc:docMk/>
            <pc:sldMk cId="1861843791" sldId="1057"/>
            <ac:spMk id="80" creationId="{2B7203F0-D9CB-4774-B9D4-B3AB625DFBAD}"/>
          </ac:spMkLst>
        </pc:spChg>
        <pc:grpChg chg="del">
          <ac:chgData name="PLANIMONIUMC07" userId="S::planimoniumc07@minedu.gob.pe::a36e1160-c169-45f0-a038-c039c4afe98c" providerId="AD" clId="Web-{7A18A16A-0035-FFEA-2E98-7EAA2AB859C1}" dt="2023-03-31T17:31:44.677" v="40"/>
          <ac:grpSpMkLst>
            <pc:docMk/>
            <pc:sldMk cId="1861843791" sldId="1057"/>
            <ac:grpSpMk id="19" creationId="{1B9A0BEE-9097-41F5-97A9-E921DC3B44B7}"/>
          </ac:grpSpMkLst>
        </pc:grpChg>
        <pc:grpChg chg="del">
          <ac:chgData name="PLANIMONIUMC07" userId="S::planimoniumc07@minedu.gob.pe::a36e1160-c169-45f0-a038-c039c4afe98c" providerId="AD" clId="Web-{7A18A16A-0035-FFEA-2E98-7EAA2AB859C1}" dt="2023-03-31T17:31:29.380" v="38"/>
          <ac:grpSpMkLst>
            <pc:docMk/>
            <pc:sldMk cId="1861843791" sldId="1057"/>
            <ac:grpSpMk id="22" creationId="{9A8FDA61-D917-4E7B-9C22-6592A6D00988}"/>
          </ac:grpSpMkLst>
        </pc:grpChg>
        <pc:grpChg chg="del topLvl">
          <ac:chgData name="PLANIMONIUMC07" userId="S::planimoniumc07@minedu.gob.pe::a36e1160-c169-45f0-a038-c039c4afe98c" providerId="AD" clId="Web-{7A18A16A-0035-FFEA-2E98-7EAA2AB859C1}" dt="2023-03-31T17:32:52.680" v="63"/>
          <ac:grpSpMkLst>
            <pc:docMk/>
            <pc:sldMk cId="1861843791" sldId="1057"/>
            <ac:grpSpMk id="24" creationId="{00000000-0000-0000-0000-000000000000}"/>
          </ac:grpSpMkLst>
        </pc:grpChg>
        <pc:grpChg chg="del">
          <ac:chgData name="PLANIMONIUMC07" userId="S::planimoniumc07@minedu.gob.pe::a36e1160-c169-45f0-a038-c039c4afe98c" providerId="AD" clId="Web-{7A18A16A-0035-FFEA-2E98-7EAA2AB859C1}" dt="2023-03-31T17:31:24.270" v="37"/>
          <ac:grpSpMkLst>
            <pc:docMk/>
            <pc:sldMk cId="1861843791" sldId="1057"/>
            <ac:grpSpMk id="37" creationId="{5EF34C5A-D4D7-4900-B1C6-187E293BB538}"/>
          </ac:grpSpMkLst>
        </pc:grpChg>
        <pc:grpChg chg="del">
          <ac:chgData name="PLANIMONIUMC07" userId="S::planimoniumc07@minedu.gob.pe::a36e1160-c169-45f0-a038-c039c4afe98c" providerId="AD" clId="Web-{7A18A16A-0035-FFEA-2E98-7EAA2AB859C1}" dt="2023-03-31T17:31:16.489" v="34"/>
          <ac:grpSpMkLst>
            <pc:docMk/>
            <pc:sldMk cId="1861843791" sldId="1057"/>
            <ac:grpSpMk id="40" creationId="{DBBFCDA9-B2CD-42B7-9F32-C2917BB9D207}"/>
          </ac:grpSpMkLst>
        </pc:grpChg>
        <pc:picChg chg="add del mod">
          <ac:chgData name="PLANIMONIUMC07" userId="S::planimoniumc07@minedu.gob.pe::a36e1160-c169-45f0-a038-c039c4afe98c" providerId="AD" clId="Web-{7A18A16A-0035-FFEA-2E98-7EAA2AB859C1}" dt="2023-03-31T17:46:36.709" v="247"/>
          <ac:picMkLst>
            <pc:docMk/>
            <pc:sldMk cId="1861843791" sldId="1057"/>
            <ac:picMk id="8" creationId="{7222E9CB-EF60-6DEC-EB7D-72E54A5C9F7F}"/>
          </ac:picMkLst>
        </pc:picChg>
        <pc:picChg chg="mod ord topLvl">
          <ac:chgData name="PLANIMONIUMC07" userId="S::planimoniumc07@minedu.gob.pe::a36e1160-c169-45f0-a038-c039c4afe98c" providerId="AD" clId="Web-{7A18A16A-0035-FFEA-2E98-7EAA2AB859C1}" dt="2023-03-31T17:47:22.164" v="255"/>
          <ac:picMkLst>
            <pc:docMk/>
            <pc:sldMk cId="1861843791" sldId="1057"/>
            <ac:picMk id="21" creationId="{9BF1F24B-D405-40CB-821B-4C9C1D01686B}"/>
          </ac:picMkLst>
        </pc:picChg>
        <pc:picChg chg="mod ord topLvl">
          <ac:chgData name="PLANIMONIUMC07" userId="S::planimoniumc07@minedu.gob.pe::a36e1160-c169-45f0-a038-c039c4afe98c" providerId="AD" clId="Web-{7A18A16A-0035-FFEA-2E98-7EAA2AB859C1}" dt="2023-03-31T17:47:22.164" v="255"/>
          <ac:picMkLst>
            <pc:docMk/>
            <pc:sldMk cId="1861843791" sldId="1057"/>
            <ac:picMk id="26" creationId="{736AA701-F91D-4963-9683-3024CB9710E8}"/>
          </ac:picMkLst>
        </pc:picChg>
        <pc:picChg chg="mod ord topLvl">
          <ac:chgData name="PLANIMONIUMC07" userId="S::planimoniumc07@minedu.gob.pe::a36e1160-c169-45f0-a038-c039c4afe98c" providerId="AD" clId="Web-{7A18A16A-0035-FFEA-2E98-7EAA2AB859C1}" dt="2023-03-31T17:47:22.164" v="255"/>
          <ac:picMkLst>
            <pc:docMk/>
            <pc:sldMk cId="1861843791" sldId="1057"/>
            <ac:picMk id="39" creationId="{D223C14F-9F98-409E-9ECC-F7EBF7724357}"/>
          </ac:picMkLst>
        </pc:picChg>
        <pc:picChg chg="mod ord topLvl">
          <ac:chgData name="PLANIMONIUMC07" userId="S::planimoniumc07@minedu.gob.pe::a36e1160-c169-45f0-a038-c039c4afe98c" providerId="AD" clId="Web-{7A18A16A-0035-FFEA-2E98-7EAA2AB859C1}" dt="2023-03-31T17:47:22.164" v="255"/>
          <ac:picMkLst>
            <pc:docMk/>
            <pc:sldMk cId="1861843791" sldId="1057"/>
            <ac:picMk id="42" creationId="{93EF4054-F9BE-4824-9108-C4134C614264}"/>
          </ac:picMkLst>
        </pc:picChg>
        <pc:picChg chg="mod ord topLvl">
          <ac:chgData name="PLANIMONIUMC07" userId="S::planimoniumc07@minedu.gob.pe::a36e1160-c169-45f0-a038-c039c4afe98c" providerId="AD" clId="Web-{7A18A16A-0035-FFEA-2E98-7EAA2AB859C1}" dt="2023-03-31T17:47:22.164" v="255"/>
          <ac:picMkLst>
            <pc:docMk/>
            <pc:sldMk cId="1861843791" sldId="1057"/>
            <ac:picMk id="43" creationId="{A1696786-8F20-4F8B-BBD1-98D56ABC1FBD}"/>
          </ac:picMkLst>
        </pc:picChg>
        <pc:cxnChg chg="add del">
          <ac:chgData name="PLANIMONIUMC07" userId="S::planimoniumc07@minedu.gob.pe::a36e1160-c169-45f0-a038-c039c4afe98c" providerId="AD" clId="Web-{7A18A16A-0035-FFEA-2E98-7EAA2AB859C1}" dt="2023-03-31T17:47:56.321" v="261"/>
          <ac:cxnSpMkLst>
            <pc:docMk/>
            <pc:sldMk cId="1861843791" sldId="1057"/>
            <ac:cxnSpMk id="65" creationId="{982DC870-E8E5-4050-B10C-CC24FC67E50A}"/>
          </ac:cxnSpMkLst>
        </pc:cxnChg>
        <pc:cxnChg chg="add del">
          <ac:chgData name="PLANIMONIUMC07" userId="S::planimoniumc07@minedu.gob.pe::a36e1160-c169-45f0-a038-c039c4afe98c" providerId="AD" clId="Web-{7A18A16A-0035-FFEA-2E98-7EAA2AB859C1}" dt="2023-03-31T17:47:56.321" v="261"/>
          <ac:cxnSpMkLst>
            <pc:docMk/>
            <pc:sldMk cId="1861843791" sldId="1057"/>
            <ac:cxnSpMk id="67" creationId="{FF76A74F-C283-4DED-BD4D-086753B7CB00}"/>
          </ac:cxnSpMkLst>
        </pc:cxnChg>
        <pc:cxnChg chg="add del">
          <ac:chgData name="PLANIMONIUMC07" userId="S::planimoniumc07@minedu.gob.pe::a36e1160-c169-45f0-a038-c039c4afe98c" providerId="AD" clId="Web-{7A18A16A-0035-FFEA-2E98-7EAA2AB859C1}" dt="2023-03-31T17:47:56.321" v="261"/>
          <ac:cxnSpMkLst>
            <pc:docMk/>
            <pc:sldMk cId="1861843791" sldId="1057"/>
            <ac:cxnSpMk id="69" creationId="{3B2791FB-B2F7-4BBE-B8D8-74C37FF9E85C}"/>
          </ac:cxnSpMkLst>
        </pc:cxnChg>
        <pc:cxnChg chg="add del">
          <ac:chgData name="PLANIMONIUMC07" userId="S::planimoniumc07@minedu.gob.pe::a36e1160-c169-45f0-a038-c039c4afe98c" providerId="AD" clId="Web-{7A18A16A-0035-FFEA-2E98-7EAA2AB859C1}" dt="2023-03-31T17:47:56.321" v="261"/>
          <ac:cxnSpMkLst>
            <pc:docMk/>
            <pc:sldMk cId="1861843791" sldId="1057"/>
            <ac:cxnSpMk id="71" creationId="{9891B5DE-6811-4844-BB18-472A3F360EE5}"/>
          </ac:cxnSpMkLst>
        </pc:cxnChg>
        <pc:cxnChg chg="add del">
          <ac:chgData name="PLANIMONIUMC07" userId="S::planimoniumc07@minedu.gob.pe::a36e1160-c169-45f0-a038-c039c4afe98c" providerId="AD" clId="Web-{7A18A16A-0035-FFEA-2E98-7EAA2AB859C1}" dt="2023-03-31T17:47:56.321" v="261"/>
          <ac:cxnSpMkLst>
            <pc:docMk/>
            <pc:sldMk cId="1861843791" sldId="1057"/>
            <ac:cxnSpMk id="73" creationId="{77A9CA3A-7216-41E0-B3CD-058077FD396D}"/>
          </ac:cxnSpMkLst>
        </pc:cxnChg>
        <pc:cxnChg chg="add">
          <ac:chgData name="PLANIMONIUMC07" userId="S::planimoniumc07@minedu.gob.pe::a36e1160-c169-45f0-a038-c039c4afe98c" providerId="AD" clId="Web-{7A18A16A-0035-FFEA-2E98-7EAA2AB859C1}" dt="2023-03-31T17:47:56.321" v="261"/>
          <ac:cxnSpMkLst>
            <pc:docMk/>
            <pc:sldMk cId="1861843791" sldId="1057"/>
            <ac:cxnSpMk id="82" creationId="{A88CB8AF-5631-45C6-BFEC-971C4D6E5836}"/>
          </ac:cxnSpMkLst>
        </pc:cxnChg>
        <pc:cxnChg chg="add">
          <ac:chgData name="PLANIMONIUMC07" userId="S::planimoniumc07@minedu.gob.pe::a36e1160-c169-45f0-a038-c039c4afe98c" providerId="AD" clId="Web-{7A18A16A-0035-FFEA-2E98-7EAA2AB859C1}" dt="2023-03-31T17:47:56.321" v="261"/>
          <ac:cxnSpMkLst>
            <pc:docMk/>
            <pc:sldMk cId="1861843791" sldId="1057"/>
            <ac:cxnSpMk id="84" creationId="{9F2EA1AF-73AB-4FCB-B4EE-0E42E7250F64}"/>
          </ac:cxnSpMkLst>
        </pc:cxnChg>
        <pc:cxnChg chg="add">
          <ac:chgData name="PLANIMONIUMC07" userId="S::planimoniumc07@minedu.gob.pe::a36e1160-c169-45f0-a038-c039c4afe98c" providerId="AD" clId="Web-{7A18A16A-0035-FFEA-2E98-7EAA2AB859C1}" dt="2023-03-31T17:47:56.321" v="261"/>
          <ac:cxnSpMkLst>
            <pc:docMk/>
            <pc:sldMk cId="1861843791" sldId="1057"/>
            <ac:cxnSpMk id="86" creationId="{65A18FBF-6157-4210-BEF2-9A6C31FA89AD}"/>
          </ac:cxnSpMkLst>
        </pc:cxnChg>
        <pc:cxnChg chg="add">
          <ac:chgData name="PLANIMONIUMC07" userId="S::planimoniumc07@minedu.gob.pe::a36e1160-c169-45f0-a038-c039c4afe98c" providerId="AD" clId="Web-{7A18A16A-0035-FFEA-2E98-7EAA2AB859C1}" dt="2023-03-31T17:47:56.321" v="261"/>
          <ac:cxnSpMkLst>
            <pc:docMk/>
            <pc:sldMk cId="1861843791" sldId="1057"/>
            <ac:cxnSpMk id="88" creationId="{43C9CCA8-3CEC-4CD0-A624-A701C612511D}"/>
          </ac:cxnSpMkLst>
        </pc:cxnChg>
      </pc:sldChg>
      <pc:sldChg chg="addSp delSp modSp addAnim delAnim">
        <pc:chgData name="PLANIMONIUMC07" userId="S::planimoniumc07@minedu.gob.pe::a36e1160-c169-45f0-a038-c039c4afe98c" providerId="AD" clId="Web-{7A18A16A-0035-FFEA-2E98-7EAA2AB859C1}" dt="2023-03-31T17:53:30.208" v="313"/>
        <pc:sldMkLst>
          <pc:docMk/>
          <pc:sldMk cId="1176441381" sldId="1059"/>
        </pc:sldMkLst>
        <pc:graphicFrameChg chg="add del">
          <ac:chgData name="PLANIMONIUMC07" userId="S::planimoniumc07@minedu.gob.pe::a36e1160-c169-45f0-a038-c039c4afe98c" providerId="AD" clId="Web-{7A18A16A-0035-FFEA-2E98-7EAA2AB859C1}" dt="2023-03-31T17:51:58.112" v="310"/>
          <ac:graphicFrameMkLst>
            <pc:docMk/>
            <pc:sldMk cId="1176441381" sldId="1059"/>
            <ac:graphicFrameMk id="4" creationId="{AD9507B8-3FB9-9903-414B-1CA7F637083B}"/>
          </ac:graphicFrameMkLst>
        </pc:graphicFrameChg>
        <pc:picChg chg="add del mod">
          <ac:chgData name="PLANIMONIUMC07" userId="S::planimoniumc07@minedu.gob.pe::a36e1160-c169-45f0-a038-c039c4afe98c" providerId="AD" clId="Web-{7A18A16A-0035-FFEA-2E98-7EAA2AB859C1}" dt="2023-03-31T17:53:30.208" v="313"/>
          <ac:picMkLst>
            <pc:docMk/>
            <pc:sldMk cId="1176441381" sldId="1059"/>
            <ac:picMk id="152" creationId="{631453D1-DF75-8A87-C2EB-32041D019361}"/>
          </ac:picMkLst>
        </pc:picChg>
      </pc:sldChg>
      <pc:sldChg chg="addSp delSp modSp mod setBg">
        <pc:chgData name="PLANIMONIUMC07" userId="S::planimoniumc07@minedu.gob.pe::a36e1160-c169-45f0-a038-c039c4afe98c" providerId="AD" clId="Web-{7A18A16A-0035-FFEA-2E98-7EAA2AB859C1}" dt="2023-03-31T17:37:50.799" v="113" actId="20577"/>
        <pc:sldMkLst>
          <pc:docMk/>
          <pc:sldMk cId="1404291722" sldId="1159"/>
        </pc:sldMkLst>
        <pc:spChg chg="mod ord">
          <ac:chgData name="PLANIMONIUMC07" userId="S::planimoniumc07@minedu.gob.pe::a36e1160-c169-45f0-a038-c039c4afe98c" providerId="AD" clId="Web-{7A18A16A-0035-FFEA-2E98-7EAA2AB859C1}" dt="2023-03-31T17:37:31.861" v="112"/>
          <ac:spMkLst>
            <pc:docMk/>
            <pc:sldMk cId="1404291722" sldId="1159"/>
            <ac:spMk id="2" creationId="{00000000-0000-0000-0000-000000000000}"/>
          </ac:spMkLst>
        </pc:spChg>
        <pc:spChg chg="mod">
          <ac:chgData name="PLANIMONIUMC07" userId="S::planimoniumc07@minedu.gob.pe::a36e1160-c169-45f0-a038-c039c4afe98c" providerId="AD" clId="Web-{7A18A16A-0035-FFEA-2E98-7EAA2AB859C1}" dt="2023-03-31T17:37:50.799" v="113" actId="20577"/>
          <ac:spMkLst>
            <pc:docMk/>
            <pc:sldMk cId="1404291722" sldId="1159"/>
            <ac:spMk id="14" creationId="{B8F34CAE-ACCC-0CE4-2E6F-22ECD49A629D}"/>
          </ac:spMkLst>
        </pc:spChg>
        <pc:spChg chg="del">
          <ac:chgData name="PLANIMONIUMC07" userId="S::planimoniumc07@minedu.gob.pe::a36e1160-c169-45f0-a038-c039c4afe98c" providerId="AD" clId="Web-{7A18A16A-0035-FFEA-2E98-7EAA2AB859C1}" dt="2023-03-31T17:37:31.861" v="112"/>
          <ac:spMkLst>
            <pc:docMk/>
            <pc:sldMk cId="1404291722" sldId="1159"/>
            <ac:spMk id="16" creationId="{C04BE0EF-3561-49B4-9A29-F283168A91C7}"/>
          </ac:spMkLst>
        </pc:spChg>
        <pc:spChg chg="add">
          <ac:chgData name="PLANIMONIUMC07" userId="S::planimoniumc07@minedu.gob.pe::a36e1160-c169-45f0-a038-c039c4afe98c" providerId="AD" clId="Web-{7A18A16A-0035-FFEA-2E98-7EAA2AB859C1}" dt="2023-03-31T17:37:31.861" v="112"/>
          <ac:spMkLst>
            <pc:docMk/>
            <pc:sldMk cId="1404291722" sldId="1159"/>
            <ac:spMk id="21" creationId="{E18F6E8B-15ED-43C7-94BA-91549A651C73}"/>
          </ac:spMkLst>
        </pc:spChg>
        <pc:spChg chg="add">
          <ac:chgData name="PLANIMONIUMC07" userId="S::planimoniumc07@minedu.gob.pe::a36e1160-c169-45f0-a038-c039c4afe98c" providerId="AD" clId="Web-{7A18A16A-0035-FFEA-2E98-7EAA2AB859C1}" dt="2023-03-31T17:37:31.861" v="112"/>
          <ac:spMkLst>
            <pc:docMk/>
            <pc:sldMk cId="1404291722" sldId="1159"/>
            <ac:spMk id="28" creationId="{B81933D1-5615-42C7-9C0B-4EB7105CCE2D}"/>
          </ac:spMkLst>
        </pc:spChg>
        <pc:spChg chg="add">
          <ac:chgData name="PLANIMONIUMC07" userId="S::planimoniumc07@minedu.gob.pe::a36e1160-c169-45f0-a038-c039c4afe98c" providerId="AD" clId="Web-{7A18A16A-0035-FFEA-2E98-7EAA2AB859C1}" dt="2023-03-31T17:37:31.861" v="112"/>
          <ac:spMkLst>
            <pc:docMk/>
            <pc:sldMk cId="1404291722" sldId="1159"/>
            <ac:spMk id="30" creationId="{B089A89A-1E9C-4761-9DFF-53C275FBF870}"/>
          </ac:spMkLst>
        </pc:spChg>
        <pc:spChg chg="add">
          <ac:chgData name="PLANIMONIUMC07" userId="S::planimoniumc07@minedu.gob.pe::a36e1160-c169-45f0-a038-c039c4afe98c" providerId="AD" clId="Web-{7A18A16A-0035-FFEA-2E98-7EAA2AB859C1}" dt="2023-03-31T17:37:31.861" v="112"/>
          <ac:spMkLst>
            <pc:docMk/>
            <pc:sldMk cId="1404291722" sldId="1159"/>
            <ac:spMk id="32" creationId="{19C9EAEA-39D0-4B0E-A0EB-51E7B26740B1}"/>
          </ac:spMkLst>
        </pc:spChg>
        <pc:grpChg chg="add">
          <ac:chgData name="PLANIMONIUMC07" userId="S::planimoniumc07@minedu.gob.pe::a36e1160-c169-45f0-a038-c039c4afe98c" providerId="AD" clId="Web-{7A18A16A-0035-FFEA-2E98-7EAA2AB859C1}" dt="2023-03-31T17:37:31.861" v="112"/>
          <ac:grpSpMkLst>
            <pc:docMk/>
            <pc:sldMk cId="1404291722" sldId="1159"/>
            <ac:grpSpMk id="23" creationId="{032D8612-31EB-44CF-A1D0-14FD4C705424}"/>
          </ac:grpSpMkLst>
        </pc:grpChg>
        <pc:picChg chg="add mod">
          <ac:chgData name="PLANIMONIUMC07" userId="S::planimoniumc07@minedu.gob.pe::a36e1160-c169-45f0-a038-c039c4afe98c" providerId="AD" clId="Web-{7A18A16A-0035-FFEA-2E98-7EAA2AB859C1}" dt="2023-03-31T17:37:31.861" v="112"/>
          <ac:picMkLst>
            <pc:docMk/>
            <pc:sldMk cId="1404291722" sldId="1159"/>
            <ac:picMk id="3" creationId="{CA5D53DE-6637-CA11-8112-857C96A6ACE4}"/>
          </ac:picMkLst>
        </pc:picChg>
        <pc:picChg chg="add mod">
          <ac:chgData name="PLANIMONIUMC07" userId="S::planimoniumc07@minedu.gob.pe::a36e1160-c169-45f0-a038-c039c4afe98c" providerId="AD" clId="Web-{7A18A16A-0035-FFEA-2E98-7EAA2AB859C1}" dt="2023-03-31T17:37:31.861" v="112"/>
          <ac:picMkLst>
            <pc:docMk/>
            <pc:sldMk cId="1404291722" sldId="1159"/>
            <ac:picMk id="4" creationId="{232FD9F0-075C-E52C-2862-3DCF2441F3DB}"/>
          </ac:picMkLst>
        </pc:picChg>
        <pc:picChg chg="del">
          <ac:chgData name="PLANIMONIUMC07" userId="S::planimoniumc07@minedu.gob.pe::a36e1160-c169-45f0-a038-c039c4afe98c" providerId="AD" clId="Web-{7A18A16A-0035-FFEA-2E98-7EAA2AB859C1}" dt="2023-03-31T17:36:47" v="109"/>
          <ac:picMkLst>
            <pc:docMk/>
            <pc:sldMk cId="1404291722" sldId="1159"/>
            <ac:picMk id="17" creationId="{80925267-7275-1E07-EC3A-E09A9C5F41F5}"/>
          </ac:picMkLst>
        </pc:picChg>
      </pc:sldChg>
      <pc:sldChg chg="addSp modSp">
        <pc:chgData name="PLANIMONIUMC07" userId="S::planimoniumc07@minedu.gob.pe::a36e1160-c169-45f0-a038-c039c4afe98c" providerId="AD" clId="Web-{7A18A16A-0035-FFEA-2E98-7EAA2AB859C1}" dt="2023-03-31T17:55:11.165" v="321" actId="1076"/>
        <pc:sldMkLst>
          <pc:docMk/>
          <pc:sldMk cId="1934782879" sldId="1160"/>
        </pc:sldMkLst>
        <pc:picChg chg="add mod">
          <ac:chgData name="PLANIMONIUMC07" userId="S::planimoniumc07@minedu.gob.pe::a36e1160-c169-45f0-a038-c039c4afe98c" providerId="AD" clId="Web-{7A18A16A-0035-FFEA-2E98-7EAA2AB859C1}" dt="2023-03-31T17:54:17.850" v="315" actId="1076"/>
          <ac:picMkLst>
            <pc:docMk/>
            <pc:sldMk cId="1934782879" sldId="1160"/>
            <ac:picMk id="33" creationId="{11CFB31C-AD24-EBD7-5949-524DB8445FB5}"/>
          </ac:picMkLst>
        </pc:picChg>
        <pc:picChg chg="add mod">
          <ac:chgData name="PLANIMONIUMC07" userId="S::planimoniumc07@minedu.gob.pe::a36e1160-c169-45f0-a038-c039c4afe98c" providerId="AD" clId="Web-{7A18A16A-0035-FFEA-2E98-7EAA2AB859C1}" dt="2023-03-31T17:54:35.788" v="317" actId="1076"/>
          <ac:picMkLst>
            <pc:docMk/>
            <pc:sldMk cId="1934782879" sldId="1160"/>
            <ac:picMk id="34" creationId="{AA50A124-472B-C41B-212D-298CE981507C}"/>
          </ac:picMkLst>
        </pc:picChg>
        <pc:picChg chg="add mod">
          <ac:chgData name="PLANIMONIUMC07" userId="S::planimoniumc07@minedu.gob.pe::a36e1160-c169-45f0-a038-c039c4afe98c" providerId="AD" clId="Web-{7A18A16A-0035-FFEA-2E98-7EAA2AB859C1}" dt="2023-03-31T17:54:49.523" v="319" actId="1076"/>
          <ac:picMkLst>
            <pc:docMk/>
            <pc:sldMk cId="1934782879" sldId="1160"/>
            <ac:picMk id="35" creationId="{EFAD73FB-60E9-045B-DE8B-A8D6161A1D5B}"/>
          </ac:picMkLst>
        </pc:picChg>
        <pc:picChg chg="add mod">
          <ac:chgData name="PLANIMONIUMC07" userId="S::planimoniumc07@minedu.gob.pe::a36e1160-c169-45f0-a038-c039c4afe98c" providerId="AD" clId="Web-{7A18A16A-0035-FFEA-2E98-7EAA2AB859C1}" dt="2023-03-31T17:55:11.165" v="321" actId="1076"/>
          <ac:picMkLst>
            <pc:docMk/>
            <pc:sldMk cId="1934782879" sldId="1160"/>
            <ac:picMk id="36" creationId="{0BBCD00D-B8AE-F47F-8BA9-4DB334E6B346}"/>
          </ac:picMkLst>
        </pc:picChg>
      </pc:sldChg>
    </pc:docChg>
  </pc:docChgLst>
  <pc:docChgLst>
    <pc:chgData name="PLANIMONIUMC07" userId="S::planimoniumc07@minedu.gob.pe::a36e1160-c169-45f0-a038-c039c4afe98c" providerId="AD" clId="Web-{19F39082-BD18-F7B9-0015-68CB22061481}"/>
    <pc:docChg chg="addSld modSld">
      <pc:chgData name="PLANIMONIUMC07" userId="S::planimoniumc07@minedu.gob.pe::a36e1160-c169-45f0-a038-c039c4afe98c" providerId="AD" clId="Web-{19F39082-BD18-F7B9-0015-68CB22061481}" dt="2023-03-01T17:07:49.395" v="61" actId="14100"/>
      <pc:docMkLst>
        <pc:docMk/>
      </pc:docMkLst>
      <pc:sldChg chg="modSp">
        <pc:chgData name="PLANIMONIUMC07" userId="S::planimoniumc07@minedu.gob.pe::a36e1160-c169-45f0-a038-c039c4afe98c" providerId="AD" clId="Web-{19F39082-BD18-F7B9-0015-68CB22061481}" dt="2023-03-01T14:51:03.874" v="3" actId="20577"/>
        <pc:sldMkLst>
          <pc:docMk/>
          <pc:sldMk cId="1605804493" sldId="264"/>
        </pc:sldMkLst>
        <pc:graphicFrameChg chg="modGraphic">
          <ac:chgData name="PLANIMONIUMC07" userId="S::planimoniumc07@minedu.gob.pe::a36e1160-c169-45f0-a038-c039c4afe98c" providerId="AD" clId="Web-{19F39082-BD18-F7B9-0015-68CB22061481}" dt="2023-03-01T14:51:03.874" v="3" actId="20577"/>
          <ac:graphicFrameMkLst>
            <pc:docMk/>
            <pc:sldMk cId="1605804493" sldId="264"/>
            <ac:graphicFrameMk id="16" creationId="{E829D477-AB4E-CA3D-CFB6-480922D19A33}"/>
          </ac:graphicFrameMkLst>
        </pc:graphicFrameChg>
      </pc:sldChg>
    </pc:docChg>
  </pc:docChgLst>
  <pc:docChgLst>
    <pc:chgData name="PLANIMONIUMC07" userId="S::planimoniumc07@minedu.gob.pe::a36e1160-c169-45f0-a038-c039c4afe98c" providerId="AD" clId="Web-{0A4BB732-2E6C-36C3-1274-39C7ADB1085C}"/>
    <pc:docChg chg="modSld">
      <pc:chgData name="PLANIMONIUMC07" userId="S::planimoniumc07@minedu.gob.pe::a36e1160-c169-45f0-a038-c039c4afe98c" providerId="AD" clId="Web-{0A4BB732-2E6C-36C3-1274-39C7ADB1085C}" dt="2023-03-31T18:21:03.699" v="19"/>
      <pc:docMkLst>
        <pc:docMk/>
      </pc:docMkLst>
      <pc:sldChg chg="modSp">
        <pc:chgData name="PLANIMONIUMC07" userId="S::planimoniumc07@minedu.gob.pe::a36e1160-c169-45f0-a038-c039c4afe98c" providerId="AD" clId="Web-{0A4BB732-2E6C-36C3-1274-39C7ADB1085C}" dt="2023-03-31T18:18:34.992" v="0" actId="20577"/>
        <pc:sldMkLst>
          <pc:docMk/>
          <pc:sldMk cId="2479119448" sldId="383"/>
        </pc:sldMkLst>
        <pc:spChg chg="mod">
          <ac:chgData name="PLANIMONIUMC07" userId="S::planimoniumc07@minedu.gob.pe::a36e1160-c169-45f0-a038-c039c4afe98c" providerId="AD" clId="Web-{0A4BB732-2E6C-36C3-1274-39C7ADB1085C}" dt="2023-03-31T18:18:34.992" v="0" actId="20577"/>
          <ac:spMkLst>
            <pc:docMk/>
            <pc:sldMk cId="2479119448" sldId="383"/>
            <ac:spMk id="42" creationId="{8B9E7725-9225-544B-BF31-82603E636EAC}"/>
          </ac:spMkLst>
        </pc:spChg>
      </pc:sldChg>
      <pc:sldChg chg="addSp delSp modSp">
        <pc:chgData name="PLANIMONIUMC07" userId="S::planimoniumc07@minedu.gob.pe::a36e1160-c169-45f0-a038-c039c4afe98c" providerId="AD" clId="Web-{0A4BB732-2E6C-36C3-1274-39C7ADB1085C}" dt="2023-03-31T18:19:20.915" v="7"/>
        <pc:sldMkLst>
          <pc:docMk/>
          <pc:sldMk cId="3839916229" sldId="1063"/>
        </pc:sldMkLst>
        <pc:picChg chg="add del mod">
          <ac:chgData name="PLANIMONIUMC07" userId="S::planimoniumc07@minedu.gob.pe::a36e1160-c169-45f0-a038-c039c4afe98c" providerId="AD" clId="Web-{0A4BB732-2E6C-36C3-1274-39C7ADB1085C}" dt="2023-03-31T18:19:08.539" v="3"/>
          <ac:picMkLst>
            <pc:docMk/>
            <pc:sldMk cId="3839916229" sldId="1063"/>
            <ac:picMk id="4" creationId="{5300A318-CD37-0D52-EDDB-C741357CB584}"/>
          </ac:picMkLst>
        </pc:picChg>
        <pc:picChg chg="add del">
          <ac:chgData name="PLANIMONIUMC07" userId="S::planimoniumc07@minedu.gob.pe::a36e1160-c169-45f0-a038-c039c4afe98c" providerId="AD" clId="Web-{0A4BB732-2E6C-36C3-1274-39C7ADB1085C}" dt="2023-03-31T18:19:19.477" v="6"/>
          <ac:picMkLst>
            <pc:docMk/>
            <pc:sldMk cId="3839916229" sldId="1063"/>
            <ac:picMk id="5" creationId="{B3677338-9BD5-2876-E265-7CB2DFB10D25}"/>
          </ac:picMkLst>
        </pc:picChg>
        <pc:picChg chg="add del">
          <ac:chgData name="PLANIMONIUMC07" userId="S::planimoniumc07@minedu.gob.pe::a36e1160-c169-45f0-a038-c039c4afe98c" providerId="AD" clId="Web-{0A4BB732-2E6C-36C3-1274-39C7ADB1085C}" dt="2023-03-31T18:19:20.915" v="7"/>
          <ac:picMkLst>
            <pc:docMk/>
            <pc:sldMk cId="3839916229" sldId="1063"/>
            <ac:picMk id="10" creationId="{604E084B-2B05-411D-60E3-E85E260E55B5}"/>
          </ac:picMkLst>
        </pc:picChg>
      </pc:sldChg>
      <pc:sldChg chg="addSp delSp modSp delCm">
        <pc:chgData name="PLANIMONIUMC07" userId="S::planimoniumc07@minedu.gob.pe::a36e1160-c169-45f0-a038-c039c4afe98c" providerId="AD" clId="Web-{0A4BB732-2E6C-36C3-1274-39C7ADB1085C}" dt="2023-03-31T18:19:36.634" v="11" actId="1076"/>
        <pc:sldMkLst>
          <pc:docMk/>
          <pc:sldMk cId="949336838" sldId="1064"/>
        </pc:sldMkLst>
        <pc:picChg chg="add mod">
          <ac:chgData name="PLANIMONIUMC07" userId="S::planimoniumc07@minedu.gob.pe::a36e1160-c169-45f0-a038-c039c4afe98c" providerId="AD" clId="Web-{0A4BB732-2E6C-36C3-1274-39C7ADB1085C}" dt="2023-03-31T18:19:36.634" v="11" actId="1076"/>
          <ac:picMkLst>
            <pc:docMk/>
            <pc:sldMk cId="949336838" sldId="1064"/>
            <ac:picMk id="4" creationId="{004C562C-1752-4FA5-4F8C-1BAEF9A04193}"/>
          </ac:picMkLst>
        </pc:picChg>
        <pc:picChg chg="del">
          <ac:chgData name="PLANIMONIUMC07" userId="S::planimoniumc07@minedu.gob.pe::a36e1160-c169-45f0-a038-c039c4afe98c" providerId="AD" clId="Web-{0A4BB732-2E6C-36C3-1274-39C7ADB1085C}" dt="2023-03-31T18:19:25.556" v="8"/>
          <ac:picMkLst>
            <pc:docMk/>
            <pc:sldMk cId="949336838" sldId="1064"/>
            <ac:picMk id="10" creationId="{604E084B-2B05-411D-60E3-E85E260E55B5}"/>
          </ac:picMkLst>
        </pc:picChg>
      </pc:sldChg>
      <pc:sldChg chg="modSp">
        <pc:chgData name="PLANIMONIUMC07" userId="S::planimoniumc07@minedu.gob.pe::a36e1160-c169-45f0-a038-c039c4afe98c" providerId="AD" clId="Web-{0A4BB732-2E6C-36C3-1274-39C7ADB1085C}" dt="2023-03-31T18:20:45.964" v="15" actId="14100"/>
        <pc:sldMkLst>
          <pc:docMk/>
          <pc:sldMk cId="1404291722" sldId="1159"/>
        </pc:sldMkLst>
        <pc:spChg chg="mod">
          <ac:chgData name="PLANIMONIUMC07" userId="S::planimoniumc07@minedu.gob.pe::a36e1160-c169-45f0-a038-c039c4afe98c" providerId="AD" clId="Web-{0A4BB732-2E6C-36C3-1274-39C7ADB1085C}" dt="2023-03-31T18:20:45.964" v="15" actId="14100"/>
          <ac:spMkLst>
            <pc:docMk/>
            <pc:sldMk cId="1404291722" sldId="1159"/>
            <ac:spMk id="14" creationId="{B8F34CAE-ACCC-0CE4-2E6F-22ECD49A629D}"/>
          </ac:spMkLst>
        </pc:spChg>
      </pc:sldChg>
      <pc:sldChg chg="modSp">
        <pc:chgData name="PLANIMONIUMC07" userId="S::planimoniumc07@minedu.gob.pe::a36e1160-c169-45f0-a038-c039c4afe98c" providerId="AD" clId="Web-{0A4BB732-2E6C-36C3-1274-39C7ADB1085C}" dt="2023-03-31T18:21:03.699" v="19"/>
        <pc:sldMkLst>
          <pc:docMk/>
          <pc:sldMk cId="1934782879" sldId="1160"/>
        </pc:sldMkLst>
        <pc:picChg chg="mod">
          <ac:chgData name="PLANIMONIUMC07" userId="S::planimoniumc07@minedu.gob.pe::a36e1160-c169-45f0-a038-c039c4afe98c" providerId="AD" clId="Web-{0A4BB732-2E6C-36C3-1274-39C7ADB1085C}" dt="2023-03-31T18:21:00.449" v="17"/>
          <ac:picMkLst>
            <pc:docMk/>
            <pc:sldMk cId="1934782879" sldId="1160"/>
            <ac:picMk id="33" creationId="{11CFB31C-AD24-EBD7-5949-524DB8445FB5}"/>
          </ac:picMkLst>
        </pc:picChg>
        <pc:picChg chg="mod">
          <ac:chgData name="PLANIMONIUMC07" userId="S::planimoniumc07@minedu.gob.pe::a36e1160-c169-45f0-a038-c039c4afe98c" providerId="AD" clId="Web-{0A4BB732-2E6C-36C3-1274-39C7ADB1085C}" dt="2023-03-31T18:20:57.746" v="16"/>
          <ac:picMkLst>
            <pc:docMk/>
            <pc:sldMk cId="1934782879" sldId="1160"/>
            <ac:picMk id="34" creationId="{AA50A124-472B-C41B-212D-298CE981507C}"/>
          </ac:picMkLst>
        </pc:picChg>
        <pc:picChg chg="mod">
          <ac:chgData name="PLANIMONIUMC07" userId="S::planimoniumc07@minedu.gob.pe::a36e1160-c169-45f0-a038-c039c4afe98c" providerId="AD" clId="Web-{0A4BB732-2E6C-36C3-1274-39C7ADB1085C}" dt="2023-03-31T18:21:02.058" v="18"/>
          <ac:picMkLst>
            <pc:docMk/>
            <pc:sldMk cId="1934782879" sldId="1160"/>
            <ac:picMk id="35" creationId="{EFAD73FB-60E9-045B-DE8B-A8D6161A1D5B}"/>
          </ac:picMkLst>
        </pc:picChg>
        <pc:picChg chg="mod">
          <ac:chgData name="PLANIMONIUMC07" userId="S::planimoniumc07@minedu.gob.pe::a36e1160-c169-45f0-a038-c039c4afe98c" providerId="AD" clId="Web-{0A4BB732-2E6C-36C3-1274-39C7ADB1085C}" dt="2023-03-31T18:21:03.699" v="19"/>
          <ac:picMkLst>
            <pc:docMk/>
            <pc:sldMk cId="1934782879" sldId="1160"/>
            <ac:picMk id="36" creationId="{0BBCD00D-B8AE-F47F-8BA9-4DB334E6B346}"/>
          </ac:picMkLst>
        </pc:picChg>
      </pc:sldChg>
      <pc:sldChg chg="modSp">
        <pc:chgData name="PLANIMONIUMC07" userId="S::planimoniumc07@minedu.gob.pe::a36e1160-c169-45f0-a038-c039c4afe98c" providerId="AD" clId="Web-{0A4BB732-2E6C-36C3-1274-39C7ADB1085C}" dt="2023-03-31T18:19:44.087" v="13" actId="20577"/>
        <pc:sldMkLst>
          <pc:docMk/>
          <pc:sldMk cId="3705930604" sldId="1166"/>
        </pc:sldMkLst>
        <pc:spChg chg="mod">
          <ac:chgData name="PLANIMONIUMC07" userId="S::planimoniumc07@minedu.gob.pe::a36e1160-c169-45f0-a038-c039c4afe98c" providerId="AD" clId="Web-{0A4BB732-2E6C-36C3-1274-39C7ADB1085C}" dt="2023-03-31T18:19:44.087" v="13" actId="20577"/>
          <ac:spMkLst>
            <pc:docMk/>
            <pc:sldMk cId="3705930604" sldId="1166"/>
            <ac:spMk id="42" creationId="{8B9E7725-9225-544B-BF31-82603E636EAC}"/>
          </ac:spMkLst>
        </pc:spChg>
      </pc:sldChg>
    </pc:docChg>
  </pc:docChgLst>
  <pc:docChgLst>
    <pc:chgData name="PLANIMONIUMC07" userId="a36e1160-c169-45f0-a038-c039c4afe98c" providerId="ADAL" clId="{A2288326-76FB-4145-B492-6440EACCCAFE}"/>
    <pc:docChg chg="undo redo custSel addSld delSld modSld">
      <pc:chgData name="PLANIMONIUMC07" userId="a36e1160-c169-45f0-a038-c039c4afe98c" providerId="ADAL" clId="{A2288326-76FB-4145-B492-6440EACCCAFE}" dt="2023-04-17T03:19:18.025" v="105" actId="167"/>
      <pc:docMkLst>
        <pc:docMk/>
      </pc:docMkLst>
      <pc:sldChg chg="addSp delSp modSp mod">
        <pc:chgData name="PLANIMONIUMC07" userId="a36e1160-c169-45f0-a038-c039c4afe98c" providerId="ADAL" clId="{A2288326-76FB-4145-B492-6440EACCCAFE}" dt="2023-04-17T02:08:47.968" v="1" actId="478"/>
        <pc:sldMkLst>
          <pc:docMk/>
          <pc:sldMk cId="2171595822" sldId="257"/>
        </pc:sldMkLst>
        <pc:spChg chg="add del mod">
          <ac:chgData name="PLANIMONIUMC07" userId="a36e1160-c169-45f0-a038-c039c4afe98c" providerId="ADAL" clId="{A2288326-76FB-4145-B492-6440EACCCAFE}" dt="2023-04-17T02:08:47.968" v="1" actId="478"/>
          <ac:spMkLst>
            <pc:docMk/>
            <pc:sldMk cId="2171595822" sldId="257"/>
            <ac:spMk id="3" creationId="{ACDA6D94-0433-D988-7DCD-A2BE4F31E740}"/>
          </ac:spMkLst>
        </pc:spChg>
        <pc:spChg chg="del">
          <ac:chgData name="PLANIMONIUMC07" userId="a36e1160-c169-45f0-a038-c039c4afe98c" providerId="ADAL" clId="{A2288326-76FB-4145-B492-6440EACCCAFE}" dt="2023-04-17T02:08:47.146" v="0" actId="478"/>
          <ac:spMkLst>
            <pc:docMk/>
            <pc:sldMk cId="2171595822" sldId="257"/>
            <ac:spMk id="10" creationId="{00000000-0000-0000-0000-000000000000}"/>
          </ac:spMkLst>
        </pc:spChg>
      </pc:sldChg>
      <pc:sldChg chg="del">
        <pc:chgData name="PLANIMONIUMC07" userId="a36e1160-c169-45f0-a038-c039c4afe98c" providerId="ADAL" clId="{A2288326-76FB-4145-B492-6440EACCCAFE}" dt="2023-04-17T02:09:10.388" v="2" actId="47"/>
        <pc:sldMkLst>
          <pc:docMk/>
          <pc:sldMk cId="1605804493" sldId="264"/>
        </pc:sldMkLst>
      </pc:sldChg>
      <pc:sldChg chg="del">
        <pc:chgData name="PLANIMONIUMC07" userId="a36e1160-c169-45f0-a038-c039c4afe98c" providerId="ADAL" clId="{A2288326-76FB-4145-B492-6440EACCCAFE}" dt="2023-04-17T02:09:10.388" v="2" actId="47"/>
        <pc:sldMkLst>
          <pc:docMk/>
          <pc:sldMk cId="1649445972" sldId="350"/>
        </pc:sldMkLst>
      </pc:sldChg>
      <pc:sldChg chg="del">
        <pc:chgData name="PLANIMONIUMC07" userId="a36e1160-c169-45f0-a038-c039c4afe98c" providerId="ADAL" clId="{A2288326-76FB-4145-B492-6440EACCCAFE}" dt="2023-04-17T02:09:10.388" v="2" actId="47"/>
        <pc:sldMkLst>
          <pc:docMk/>
          <pc:sldMk cId="67768636" sldId="374"/>
        </pc:sldMkLst>
      </pc:sldChg>
      <pc:sldChg chg="del">
        <pc:chgData name="PLANIMONIUMC07" userId="a36e1160-c169-45f0-a038-c039c4afe98c" providerId="ADAL" clId="{A2288326-76FB-4145-B492-6440EACCCAFE}" dt="2023-04-17T02:09:10.388" v="2" actId="47"/>
        <pc:sldMkLst>
          <pc:docMk/>
          <pc:sldMk cId="712495752" sldId="377"/>
        </pc:sldMkLst>
      </pc:sldChg>
      <pc:sldChg chg="del">
        <pc:chgData name="PLANIMONIUMC07" userId="a36e1160-c169-45f0-a038-c039c4afe98c" providerId="ADAL" clId="{A2288326-76FB-4145-B492-6440EACCCAFE}" dt="2023-04-17T02:09:10.388" v="2" actId="47"/>
        <pc:sldMkLst>
          <pc:docMk/>
          <pc:sldMk cId="524925265" sldId="378"/>
        </pc:sldMkLst>
      </pc:sldChg>
      <pc:sldChg chg="del">
        <pc:chgData name="PLANIMONIUMC07" userId="a36e1160-c169-45f0-a038-c039c4afe98c" providerId="ADAL" clId="{A2288326-76FB-4145-B492-6440EACCCAFE}" dt="2023-04-17T02:09:10.388" v="2" actId="47"/>
        <pc:sldMkLst>
          <pc:docMk/>
          <pc:sldMk cId="1990159727" sldId="380"/>
        </pc:sldMkLst>
      </pc:sldChg>
      <pc:sldChg chg="del">
        <pc:chgData name="PLANIMONIUMC07" userId="a36e1160-c169-45f0-a038-c039c4afe98c" providerId="ADAL" clId="{A2288326-76FB-4145-B492-6440EACCCAFE}" dt="2023-04-17T02:09:15.816" v="5" actId="47"/>
        <pc:sldMkLst>
          <pc:docMk/>
          <pc:sldMk cId="3287602876" sldId="382"/>
        </pc:sldMkLst>
      </pc:sldChg>
      <pc:sldChg chg="del">
        <pc:chgData name="PLANIMONIUMC07" userId="a36e1160-c169-45f0-a038-c039c4afe98c" providerId="ADAL" clId="{A2288326-76FB-4145-B492-6440EACCCAFE}" dt="2023-04-17T02:09:13.202" v="3" actId="47"/>
        <pc:sldMkLst>
          <pc:docMk/>
          <pc:sldMk cId="713127796" sldId="933"/>
        </pc:sldMkLst>
      </pc:sldChg>
      <pc:sldChg chg="addSp delSp modSp del mod delAnim modAnim">
        <pc:chgData name="PLANIMONIUMC07" userId="a36e1160-c169-45f0-a038-c039c4afe98c" providerId="ADAL" clId="{A2288326-76FB-4145-B492-6440EACCCAFE}" dt="2023-04-17T03:18:08.208" v="102" actId="47"/>
        <pc:sldMkLst>
          <pc:docMk/>
          <pc:sldMk cId="3535354850" sldId="934"/>
        </pc:sldMkLst>
        <pc:spChg chg="add mod">
          <ac:chgData name="PLANIMONIUMC07" userId="a36e1160-c169-45f0-a038-c039c4afe98c" providerId="ADAL" clId="{A2288326-76FB-4145-B492-6440EACCCAFE}" dt="2023-04-17T02:09:46.152" v="24" actId="20577"/>
          <ac:spMkLst>
            <pc:docMk/>
            <pc:sldMk cId="3535354850" sldId="934"/>
            <ac:spMk id="3" creationId="{BC6D0126-97C6-A412-DDEC-B2D7A92D8315}"/>
          </ac:spMkLst>
        </pc:spChg>
        <pc:spChg chg="mod">
          <ac:chgData name="PLANIMONIUMC07" userId="a36e1160-c169-45f0-a038-c039c4afe98c" providerId="ADAL" clId="{A2288326-76FB-4145-B492-6440EACCCAFE}" dt="2023-04-17T02:09:30.025" v="15" actId="20577"/>
          <ac:spMkLst>
            <pc:docMk/>
            <pc:sldMk cId="3535354850" sldId="934"/>
            <ac:spMk id="9" creationId="{00000000-0000-0000-0000-000000000000}"/>
          </ac:spMkLst>
        </pc:spChg>
        <pc:spChg chg="del">
          <ac:chgData name="PLANIMONIUMC07" userId="a36e1160-c169-45f0-a038-c039c4afe98c" providerId="ADAL" clId="{A2288326-76FB-4145-B492-6440EACCCAFE}" dt="2023-04-17T02:09:20.342" v="6" actId="478"/>
          <ac:spMkLst>
            <pc:docMk/>
            <pc:sldMk cId="3535354850" sldId="934"/>
            <ac:spMk id="15" creationId="{6F5D6ACB-0068-2D4F-AB45-FC92186FC0B4}"/>
          </ac:spMkLst>
        </pc:spChg>
        <pc:spChg chg="mod">
          <ac:chgData name="PLANIMONIUMC07" userId="a36e1160-c169-45f0-a038-c039c4afe98c" providerId="ADAL" clId="{A2288326-76FB-4145-B492-6440EACCCAFE}" dt="2023-04-17T02:09:36.948" v="16" actId="1076"/>
          <ac:spMkLst>
            <pc:docMk/>
            <pc:sldMk cId="3535354850" sldId="934"/>
            <ac:spMk id="16" creationId="{6F5D6ACB-0068-2D4F-AB45-FC92186FC0B4}"/>
          </ac:spMkLst>
        </pc:spChg>
        <pc:spChg chg="mod">
          <ac:chgData name="PLANIMONIUMC07" userId="a36e1160-c169-45f0-a038-c039c4afe98c" providerId="ADAL" clId="{A2288326-76FB-4145-B492-6440EACCCAFE}" dt="2023-04-17T02:09:36.948" v="16" actId="1076"/>
          <ac:spMkLst>
            <pc:docMk/>
            <pc:sldMk cId="3535354850" sldId="934"/>
            <ac:spMk id="17" creationId="{6F5D6ACB-0068-2D4F-AB45-FC92186FC0B4}"/>
          </ac:spMkLst>
        </pc:spChg>
        <pc:picChg chg="del">
          <ac:chgData name="PLANIMONIUMC07" userId="a36e1160-c169-45f0-a038-c039c4afe98c" providerId="ADAL" clId="{A2288326-76FB-4145-B492-6440EACCCAFE}" dt="2023-04-17T03:17:47.762" v="98" actId="478"/>
          <ac:picMkLst>
            <pc:docMk/>
            <pc:sldMk cId="3535354850" sldId="934"/>
            <ac:picMk id="5" creationId="{3C14D29B-0CE9-923C-E3C3-404A28485A71}"/>
          </ac:picMkLst>
        </pc:picChg>
        <pc:picChg chg="mod">
          <ac:chgData name="PLANIMONIUMC07" userId="a36e1160-c169-45f0-a038-c039c4afe98c" providerId="ADAL" clId="{A2288326-76FB-4145-B492-6440EACCCAFE}" dt="2023-04-17T02:09:36.948" v="16" actId="1076"/>
          <ac:picMkLst>
            <pc:docMk/>
            <pc:sldMk cId="3535354850" sldId="934"/>
            <ac:picMk id="6" creationId="{00000000-0000-0000-0000-000000000000}"/>
          </ac:picMkLst>
        </pc:picChg>
        <pc:picChg chg="del">
          <ac:chgData name="PLANIMONIUMC07" userId="a36e1160-c169-45f0-a038-c039c4afe98c" providerId="ADAL" clId="{A2288326-76FB-4145-B492-6440EACCCAFE}" dt="2023-04-17T02:09:20.342" v="6" actId="478"/>
          <ac:picMkLst>
            <pc:docMk/>
            <pc:sldMk cId="3535354850" sldId="934"/>
            <ac:picMk id="8" creationId="{00000000-0000-0000-0000-000000000000}"/>
          </ac:picMkLst>
        </pc:picChg>
        <pc:picChg chg="del">
          <ac:chgData name="PLANIMONIUMC07" userId="a36e1160-c169-45f0-a038-c039c4afe98c" providerId="ADAL" clId="{A2288326-76FB-4145-B492-6440EACCCAFE}" dt="2023-04-17T03:17:47.762" v="98" actId="478"/>
          <ac:picMkLst>
            <pc:docMk/>
            <pc:sldMk cId="3535354850" sldId="934"/>
            <ac:picMk id="11" creationId="{3FFB905D-56F0-313E-FA11-9D593E5EB54E}"/>
          </ac:picMkLst>
        </pc:picChg>
        <pc:picChg chg="del">
          <ac:chgData name="PLANIMONIUMC07" userId="a36e1160-c169-45f0-a038-c039c4afe98c" providerId="ADAL" clId="{A2288326-76FB-4145-B492-6440EACCCAFE}" dt="2023-04-17T03:17:47.762" v="98" actId="478"/>
          <ac:picMkLst>
            <pc:docMk/>
            <pc:sldMk cId="3535354850" sldId="934"/>
            <ac:picMk id="13" creationId="{350C74E1-D3FD-FE65-FAD6-CA5667E4E226}"/>
          </ac:picMkLst>
        </pc:picChg>
        <pc:picChg chg="mod">
          <ac:chgData name="PLANIMONIUMC07" userId="a36e1160-c169-45f0-a038-c039c4afe98c" providerId="ADAL" clId="{A2288326-76FB-4145-B492-6440EACCCAFE}" dt="2023-04-17T02:09:36.948" v="16" actId="1076"/>
          <ac:picMkLst>
            <pc:docMk/>
            <pc:sldMk cId="3535354850" sldId="934"/>
            <ac:picMk id="14" creationId="{78521B94-12F8-4A11-A0CB-DCB7ABE0F8AC}"/>
          </ac:picMkLst>
        </pc:picChg>
        <pc:picChg chg="del">
          <ac:chgData name="PLANIMONIUMC07" userId="a36e1160-c169-45f0-a038-c039c4afe98c" providerId="ADAL" clId="{A2288326-76FB-4145-B492-6440EACCCAFE}" dt="2023-04-17T03:17:47.762" v="98" actId="478"/>
          <ac:picMkLst>
            <pc:docMk/>
            <pc:sldMk cId="3535354850" sldId="934"/>
            <ac:picMk id="18" creationId="{1CBAA46C-75FF-906D-0EFB-49BD3BABB697}"/>
          </ac:picMkLst>
        </pc:picChg>
        <pc:picChg chg="del">
          <ac:chgData name="PLANIMONIUMC07" userId="a36e1160-c169-45f0-a038-c039c4afe98c" providerId="ADAL" clId="{A2288326-76FB-4145-B492-6440EACCCAFE}" dt="2023-04-17T03:17:48.673" v="99" actId="478"/>
          <ac:picMkLst>
            <pc:docMk/>
            <pc:sldMk cId="3535354850" sldId="934"/>
            <ac:picMk id="20" creationId="{E78E21DE-9520-2A91-5371-7CD8EBD2DCC5}"/>
          </ac:picMkLst>
        </pc:picChg>
        <pc:picChg chg="del">
          <ac:chgData name="PLANIMONIUMC07" userId="a36e1160-c169-45f0-a038-c039c4afe98c" providerId="ADAL" clId="{A2288326-76FB-4145-B492-6440EACCCAFE}" dt="2023-04-17T03:17:49.153" v="100" actId="478"/>
          <ac:picMkLst>
            <pc:docMk/>
            <pc:sldMk cId="3535354850" sldId="934"/>
            <ac:picMk id="22" creationId="{374B700D-230E-DE1B-57D8-B77535FC6260}"/>
          </ac:picMkLst>
        </pc:picChg>
      </pc:sldChg>
      <pc:sldChg chg="del">
        <pc:chgData name="PLANIMONIUMC07" userId="a36e1160-c169-45f0-a038-c039c4afe98c" providerId="ADAL" clId="{A2288326-76FB-4145-B492-6440EACCCAFE}" dt="2023-04-17T02:09:14.898" v="4" actId="47"/>
        <pc:sldMkLst>
          <pc:docMk/>
          <pc:sldMk cId="1755439612" sldId="939"/>
        </pc:sldMkLst>
      </pc:sldChg>
      <pc:sldChg chg="add del">
        <pc:chgData name="PLANIMONIUMC07" userId="a36e1160-c169-45f0-a038-c039c4afe98c" providerId="ADAL" clId="{A2288326-76FB-4145-B492-6440EACCCAFE}" dt="2023-04-17T02:12:23.647" v="48" actId="47"/>
        <pc:sldMkLst>
          <pc:docMk/>
          <pc:sldMk cId="236450214" sldId="954"/>
        </pc:sldMkLst>
      </pc:sldChg>
      <pc:sldChg chg="add del">
        <pc:chgData name="PLANIMONIUMC07" userId="a36e1160-c169-45f0-a038-c039c4afe98c" providerId="ADAL" clId="{A2288326-76FB-4145-B492-6440EACCCAFE}" dt="2023-04-17T02:13:25.021" v="72" actId="47"/>
        <pc:sldMkLst>
          <pc:docMk/>
          <pc:sldMk cId="1852242092" sldId="982"/>
        </pc:sldMkLst>
      </pc:sldChg>
      <pc:sldChg chg="del">
        <pc:chgData name="PLANIMONIUMC07" userId="a36e1160-c169-45f0-a038-c039c4afe98c" providerId="ADAL" clId="{A2288326-76FB-4145-B492-6440EACCCAFE}" dt="2023-04-17T02:09:10.388" v="2" actId="47"/>
        <pc:sldMkLst>
          <pc:docMk/>
          <pc:sldMk cId="1329535572" sldId="1036"/>
        </pc:sldMkLst>
      </pc:sldChg>
      <pc:sldChg chg="del">
        <pc:chgData name="PLANIMONIUMC07" userId="a36e1160-c169-45f0-a038-c039c4afe98c" providerId="ADAL" clId="{A2288326-76FB-4145-B492-6440EACCCAFE}" dt="2023-04-17T02:09:10.388" v="2" actId="47"/>
        <pc:sldMkLst>
          <pc:docMk/>
          <pc:sldMk cId="3756465719" sldId="1037"/>
        </pc:sldMkLst>
      </pc:sldChg>
      <pc:sldChg chg="add del">
        <pc:chgData name="PLANIMONIUMC07" userId="a36e1160-c169-45f0-a038-c039c4afe98c" providerId="ADAL" clId="{A2288326-76FB-4145-B492-6440EACCCAFE}" dt="2023-04-17T02:13:24.815" v="71" actId="47"/>
        <pc:sldMkLst>
          <pc:docMk/>
          <pc:sldMk cId="3020236795" sldId="1052"/>
        </pc:sldMkLst>
      </pc:sldChg>
      <pc:sldChg chg="add del">
        <pc:chgData name="PLANIMONIUMC07" userId="a36e1160-c169-45f0-a038-c039c4afe98c" providerId="ADAL" clId="{A2288326-76FB-4145-B492-6440EACCCAFE}" dt="2023-04-17T02:13:24.815" v="71" actId="47"/>
        <pc:sldMkLst>
          <pc:docMk/>
          <pc:sldMk cId="3846339847" sldId="1053"/>
        </pc:sldMkLst>
      </pc:sldChg>
      <pc:sldChg chg="del">
        <pc:chgData name="PLANIMONIUMC07" userId="a36e1160-c169-45f0-a038-c039c4afe98c" providerId="ADAL" clId="{A2288326-76FB-4145-B492-6440EACCCAFE}" dt="2023-04-17T02:11:03.673" v="34" actId="47"/>
        <pc:sldMkLst>
          <pc:docMk/>
          <pc:sldMk cId="2722938232" sldId="1095"/>
        </pc:sldMkLst>
      </pc:sldChg>
      <pc:sldChg chg="addSp delSp modSp mod">
        <pc:chgData name="PLANIMONIUMC07" userId="a36e1160-c169-45f0-a038-c039c4afe98c" providerId="ADAL" clId="{A2288326-76FB-4145-B492-6440EACCCAFE}" dt="2023-04-17T03:19:18.025" v="105" actId="167"/>
        <pc:sldMkLst>
          <pc:docMk/>
          <pc:sldMk cId="2281618959" sldId="1111"/>
        </pc:sldMkLst>
        <pc:picChg chg="add mod ord">
          <ac:chgData name="PLANIMONIUMC07" userId="a36e1160-c169-45f0-a038-c039c4afe98c" providerId="ADAL" clId="{A2288326-76FB-4145-B492-6440EACCCAFE}" dt="2023-04-17T03:19:18.025" v="105" actId="167"/>
          <ac:picMkLst>
            <pc:docMk/>
            <pc:sldMk cId="2281618959" sldId="1111"/>
            <ac:picMk id="4" creationId="{EC23BE9D-35D2-9DE3-AF1C-47319471FD51}"/>
          </ac:picMkLst>
        </pc:picChg>
        <pc:picChg chg="del">
          <ac:chgData name="PLANIMONIUMC07" userId="a36e1160-c169-45f0-a038-c039c4afe98c" providerId="ADAL" clId="{A2288326-76FB-4145-B492-6440EACCCAFE}" dt="2023-04-17T03:19:14.729" v="103" actId="478"/>
          <ac:picMkLst>
            <pc:docMk/>
            <pc:sldMk cId="2281618959" sldId="1111"/>
            <ac:picMk id="13" creationId="{78521B94-12F8-4A11-A0CB-DCB7ABE0F8AC}"/>
          </ac:picMkLst>
        </pc:picChg>
      </pc:sldChg>
      <pc:sldChg chg="modSp mod">
        <pc:chgData name="PLANIMONIUMC07" userId="a36e1160-c169-45f0-a038-c039c4afe98c" providerId="ADAL" clId="{A2288326-76FB-4145-B492-6440EACCCAFE}" dt="2023-04-17T02:10:50.590" v="33" actId="208"/>
        <pc:sldMkLst>
          <pc:docMk/>
          <pc:sldMk cId="2240766664" sldId="1112"/>
        </pc:sldMkLst>
        <pc:picChg chg="mod">
          <ac:chgData name="PLANIMONIUMC07" userId="a36e1160-c169-45f0-a038-c039c4afe98c" providerId="ADAL" clId="{A2288326-76FB-4145-B492-6440EACCCAFE}" dt="2023-04-17T02:10:35.221" v="29" actId="14100"/>
          <ac:picMkLst>
            <pc:docMk/>
            <pc:sldMk cId="2240766664" sldId="1112"/>
            <ac:picMk id="4" creationId="{00000000-0000-0000-0000-000000000000}"/>
          </ac:picMkLst>
        </pc:picChg>
        <pc:picChg chg="mod ord">
          <ac:chgData name="PLANIMONIUMC07" userId="a36e1160-c169-45f0-a038-c039c4afe98c" providerId="ADAL" clId="{A2288326-76FB-4145-B492-6440EACCCAFE}" dt="2023-04-17T02:10:50.590" v="33" actId="208"/>
          <ac:picMkLst>
            <pc:docMk/>
            <pc:sldMk cId="2240766664" sldId="1112"/>
            <ac:picMk id="5" creationId="{3A9AE922-A4FA-73AF-818E-8A5824F5E19B}"/>
          </ac:picMkLst>
        </pc:picChg>
      </pc:sldChg>
      <pc:sldChg chg="del">
        <pc:chgData name="PLANIMONIUMC07" userId="a36e1160-c169-45f0-a038-c039c4afe98c" providerId="ADAL" clId="{A2288326-76FB-4145-B492-6440EACCCAFE}" dt="2023-04-17T02:11:38.575" v="36" actId="47"/>
        <pc:sldMkLst>
          <pc:docMk/>
          <pc:sldMk cId="1373723865" sldId="1120"/>
        </pc:sldMkLst>
      </pc:sldChg>
      <pc:sldChg chg="del">
        <pc:chgData name="PLANIMONIUMC07" userId="a36e1160-c169-45f0-a038-c039c4afe98c" providerId="ADAL" clId="{A2288326-76FB-4145-B492-6440EACCCAFE}" dt="2023-04-17T02:11:08.921" v="35" actId="47"/>
        <pc:sldMkLst>
          <pc:docMk/>
          <pc:sldMk cId="2428147156" sldId="1121"/>
        </pc:sldMkLst>
      </pc:sldChg>
      <pc:sldChg chg="del">
        <pc:chgData name="PLANIMONIUMC07" userId="a36e1160-c169-45f0-a038-c039c4afe98c" providerId="ADAL" clId="{A2288326-76FB-4145-B492-6440EACCCAFE}" dt="2023-04-17T02:11:38.575" v="36" actId="47"/>
        <pc:sldMkLst>
          <pc:docMk/>
          <pc:sldMk cId="3540113716" sldId="1129"/>
        </pc:sldMkLst>
      </pc:sldChg>
      <pc:sldChg chg="add del">
        <pc:chgData name="PLANIMONIUMC07" userId="a36e1160-c169-45f0-a038-c039c4afe98c" providerId="ADAL" clId="{A2288326-76FB-4145-B492-6440EACCCAFE}" dt="2023-04-17T02:12:11.911" v="47" actId="47"/>
        <pc:sldMkLst>
          <pc:docMk/>
          <pc:sldMk cId="518198927" sldId="1154"/>
        </pc:sldMkLst>
      </pc:sldChg>
      <pc:sldChg chg="add del">
        <pc:chgData name="PLANIMONIUMC07" userId="a36e1160-c169-45f0-a038-c039c4afe98c" providerId="ADAL" clId="{A2288326-76FB-4145-B492-6440EACCCAFE}" dt="2023-04-17T02:13:25.021" v="72" actId="47"/>
        <pc:sldMkLst>
          <pc:docMk/>
          <pc:sldMk cId="763337847" sldId="1155"/>
        </pc:sldMkLst>
      </pc:sldChg>
      <pc:sldChg chg="add del">
        <pc:chgData name="PLANIMONIUMC07" userId="a36e1160-c169-45f0-a038-c039c4afe98c" providerId="ADAL" clId="{A2288326-76FB-4145-B492-6440EACCCAFE}" dt="2023-04-17T02:13:25.021" v="72" actId="47"/>
        <pc:sldMkLst>
          <pc:docMk/>
          <pc:sldMk cId="3526489284" sldId="1156"/>
        </pc:sldMkLst>
      </pc:sldChg>
      <pc:sldChg chg="add del">
        <pc:chgData name="PLANIMONIUMC07" userId="a36e1160-c169-45f0-a038-c039c4afe98c" providerId="ADAL" clId="{A2288326-76FB-4145-B492-6440EACCCAFE}" dt="2023-04-17T02:13:25.021" v="72" actId="47"/>
        <pc:sldMkLst>
          <pc:docMk/>
          <pc:sldMk cId="2446746252" sldId="1157"/>
        </pc:sldMkLst>
      </pc:sldChg>
      <pc:sldChg chg="add del">
        <pc:chgData name="PLANIMONIUMC07" userId="a36e1160-c169-45f0-a038-c039c4afe98c" providerId="ADAL" clId="{A2288326-76FB-4145-B492-6440EACCCAFE}" dt="2023-04-17T02:12:29.293" v="49" actId="47"/>
        <pc:sldMkLst>
          <pc:docMk/>
          <pc:sldMk cId="1404291722" sldId="1159"/>
        </pc:sldMkLst>
      </pc:sldChg>
      <pc:sldChg chg="add del">
        <pc:chgData name="PLANIMONIUMC07" userId="a36e1160-c169-45f0-a038-c039c4afe98c" providerId="ADAL" clId="{A2288326-76FB-4145-B492-6440EACCCAFE}" dt="2023-04-17T02:13:24.694" v="70" actId="47"/>
        <pc:sldMkLst>
          <pc:docMk/>
          <pc:sldMk cId="1934782879" sldId="1160"/>
        </pc:sldMkLst>
      </pc:sldChg>
      <pc:sldChg chg="add del">
        <pc:chgData name="PLANIMONIUMC07" userId="a36e1160-c169-45f0-a038-c039c4afe98c" providerId="ADAL" clId="{A2288326-76FB-4145-B492-6440EACCCAFE}" dt="2023-04-17T02:13:24.694" v="70" actId="47"/>
        <pc:sldMkLst>
          <pc:docMk/>
          <pc:sldMk cId="2351780381" sldId="1163"/>
        </pc:sldMkLst>
      </pc:sldChg>
      <pc:sldChg chg="add del">
        <pc:chgData name="PLANIMONIUMC07" userId="a36e1160-c169-45f0-a038-c039c4afe98c" providerId="ADAL" clId="{A2288326-76FB-4145-B492-6440EACCCAFE}" dt="2023-04-17T02:13:24.694" v="70" actId="47"/>
        <pc:sldMkLst>
          <pc:docMk/>
          <pc:sldMk cId="3344187422" sldId="1164"/>
        </pc:sldMkLst>
      </pc:sldChg>
      <pc:sldChg chg="del">
        <pc:chgData name="PLANIMONIUMC07" userId="a36e1160-c169-45f0-a038-c039c4afe98c" providerId="ADAL" clId="{A2288326-76FB-4145-B492-6440EACCCAFE}" dt="2023-04-17T02:11:45.994" v="37" actId="47"/>
        <pc:sldMkLst>
          <pc:docMk/>
          <pc:sldMk cId="3705930604" sldId="1166"/>
        </pc:sldMkLst>
      </pc:sldChg>
      <pc:sldChg chg="add del">
        <pc:chgData name="PLANIMONIUMC07" userId="a36e1160-c169-45f0-a038-c039c4afe98c" providerId="ADAL" clId="{A2288326-76FB-4145-B492-6440EACCCAFE}" dt="2023-04-17T02:13:24.694" v="70" actId="47"/>
        <pc:sldMkLst>
          <pc:docMk/>
          <pc:sldMk cId="3185765510" sldId="1168"/>
        </pc:sldMkLst>
      </pc:sldChg>
      <pc:sldChg chg="add del">
        <pc:chgData name="PLANIMONIUMC07" userId="a36e1160-c169-45f0-a038-c039c4afe98c" providerId="ADAL" clId="{A2288326-76FB-4145-B492-6440EACCCAFE}" dt="2023-04-17T02:13:24.694" v="70" actId="47"/>
        <pc:sldMkLst>
          <pc:docMk/>
          <pc:sldMk cId="1984595909" sldId="1170"/>
        </pc:sldMkLst>
      </pc:sldChg>
      <pc:sldChg chg="add del">
        <pc:chgData name="PLANIMONIUMC07" userId="a36e1160-c169-45f0-a038-c039c4afe98c" providerId="ADAL" clId="{A2288326-76FB-4145-B492-6440EACCCAFE}" dt="2023-04-17T02:13:24.694" v="70" actId="47"/>
        <pc:sldMkLst>
          <pc:docMk/>
          <pc:sldMk cId="3010080725" sldId="1172"/>
        </pc:sldMkLst>
      </pc:sldChg>
      <pc:sldChg chg="add del">
        <pc:chgData name="PLANIMONIUMC07" userId="a36e1160-c169-45f0-a038-c039c4afe98c" providerId="ADAL" clId="{A2288326-76FB-4145-B492-6440EACCCAFE}" dt="2023-04-17T02:13:24.694" v="70" actId="47"/>
        <pc:sldMkLst>
          <pc:docMk/>
          <pc:sldMk cId="2562240927" sldId="1173"/>
        </pc:sldMkLst>
      </pc:sldChg>
      <pc:sldChg chg="delSp modSp add mod">
        <pc:chgData name="PLANIMONIUMC07" userId="a36e1160-c169-45f0-a038-c039c4afe98c" providerId="ADAL" clId="{A2288326-76FB-4145-B492-6440EACCCAFE}" dt="2023-04-17T02:15:42.818" v="97" actId="1076"/>
        <pc:sldMkLst>
          <pc:docMk/>
          <pc:sldMk cId="1120210328" sldId="1174"/>
        </pc:sldMkLst>
        <pc:spChg chg="del">
          <ac:chgData name="PLANIMONIUMC07" userId="a36e1160-c169-45f0-a038-c039c4afe98c" providerId="ADAL" clId="{A2288326-76FB-4145-B492-6440EACCCAFE}" dt="2023-04-17T02:13:55.942" v="86" actId="478"/>
          <ac:spMkLst>
            <pc:docMk/>
            <pc:sldMk cId="1120210328" sldId="1174"/>
            <ac:spMk id="4" creationId="{FBCD3A60-7DA8-25C6-B670-F11F46A1A42C}"/>
          </ac:spMkLst>
        </pc:spChg>
        <pc:spChg chg="del">
          <ac:chgData name="PLANIMONIUMC07" userId="a36e1160-c169-45f0-a038-c039c4afe98c" providerId="ADAL" clId="{A2288326-76FB-4145-B492-6440EACCCAFE}" dt="2023-04-17T02:13:44.022" v="84" actId="478"/>
          <ac:spMkLst>
            <pc:docMk/>
            <pc:sldMk cId="1120210328" sldId="1174"/>
            <ac:spMk id="39" creationId="{03FF085C-8943-57F2-7598-EAE3B4D37F0D}"/>
          </ac:spMkLst>
        </pc:spChg>
        <pc:spChg chg="del">
          <ac:chgData name="PLANIMONIUMC07" userId="a36e1160-c169-45f0-a038-c039c4afe98c" providerId="ADAL" clId="{A2288326-76FB-4145-B492-6440EACCCAFE}" dt="2023-04-17T02:13:59.910" v="87" actId="478"/>
          <ac:spMkLst>
            <pc:docMk/>
            <pc:sldMk cId="1120210328" sldId="1174"/>
            <ac:spMk id="41" creationId="{F8EA5629-8DB7-C7DE-FA48-4D66B6ECE540}"/>
          </ac:spMkLst>
        </pc:spChg>
        <pc:spChg chg="del">
          <ac:chgData name="PLANIMONIUMC07" userId="a36e1160-c169-45f0-a038-c039c4afe98c" providerId="ADAL" clId="{A2288326-76FB-4145-B492-6440EACCCAFE}" dt="2023-04-17T02:13:53.408" v="85" actId="478"/>
          <ac:spMkLst>
            <pc:docMk/>
            <pc:sldMk cId="1120210328" sldId="1174"/>
            <ac:spMk id="43" creationId="{6A86A350-5BF9-6BFD-C2B1-62238A407A52}"/>
          </ac:spMkLst>
        </pc:spChg>
        <pc:spChg chg="del">
          <ac:chgData name="PLANIMONIUMC07" userId="a36e1160-c169-45f0-a038-c039c4afe98c" providerId="ADAL" clId="{A2288326-76FB-4145-B492-6440EACCCAFE}" dt="2023-04-17T02:13:55.942" v="86" actId="478"/>
          <ac:spMkLst>
            <pc:docMk/>
            <pc:sldMk cId="1120210328" sldId="1174"/>
            <ac:spMk id="45" creationId="{F88AA673-63B3-1835-BDCA-867EEC5BA3CC}"/>
          </ac:spMkLst>
        </pc:spChg>
        <pc:spChg chg="del">
          <ac:chgData name="PLANIMONIUMC07" userId="a36e1160-c169-45f0-a038-c039c4afe98c" providerId="ADAL" clId="{A2288326-76FB-4145-B492-6440EACCCAFE}" dt="2023-04-17T02:14:42.815" v="94" actId="478"/>
          <ac:spMkLst>
            <pc:docMk/>
            <pc:sldMk cId="1120210328" sldId="1174"/>
            <ac:spMk id="48" creationId="{01BA770C-2048-3901-258D-9E8767B615A9}"/>
          </ac:spMkLst>
        </pc:spChg>
        <pc:spChg chg="del">
          <ac:chgData name="PLANIMONIUMC07" userId="a36e1160-c169-45f0-a038-c039c4afe98c" providerId="ADAL" clId="{A2288326-76FB-4145-B492-6440EACCCAFE}" dt="2023-04-17T02:13:53.408" v="85" actId="478"/>
          <ac:spMkLst>
            <pc:docMk/>
            <pc:sldMk cId="1120210328" sldId="1174"/>
            <ac:spMk id="49" creationId="{165872CD-84FF-66C0-8EC8-14011B33A176}"/>
          </ac:spMkLst>
        </pc:spChg>
        <pc:spChg chg="del">
          <ac:chgData name="PLANIMONIUMC07" userId="a36e1160-c169-45f0-a038-c039c4afe98c" providerId="ADAL" clId="{A2288326-76FB-4145-B492-6440EACCCAFE}" dt="2023-04-17T02:13:53.408" v="85" actId="478"/>
          <ac:spMkLst>
            <pc:docMk/>
            <pc:sldMk cId="1120210328" sldId="1174"/>
            <ac:spMk id="66" creationId="{BA58AC88-0C75-4645-98C8-3399B08D9D78}"/>
          </ac:spMkLst>
        </pc:spChg>
        <pc:spChg chg="del">
          <ac:chgData name="PLANIMONIUMC07" userId="a36e1160-c169-45f0-a038-c039c4afe98c" providerId="ADAL" clId="{A2288326-76FB-4145-B492-6440EACCCAFE}" dt="2023-04-17T02:13:53.408" v="85" actId="478"/>
          <ac:spMkLst>
            <pc:docMk/>
            <pc:sldMk cId="1120210328" sldId="1174"/>
            <ac:spMk id="70" creationId="{6A86A350-5BF9-6BFD-C2B1-62238A407A52}"/>
          </ac:spMkLst>
        </pc:spChg>
        <pc:spChg chg="del">
          <ac:chgData name="PLANIMONIUMC07" userId="a36e1160-c169-45f0-a038-c039c4afe98c" providerId="ADAL" clId="{A2288326-76FB-4145-B492-6440EACCCAFE}" dt="2023-04-17T02:13:59.910" v="87" actId="478"/>
          <ac:spMkLst>
            <pc:docMk/>
            <pc:sldMk cId="1120210328" sldId="1174"/>
            <ac:spMk id="72" creationId="{4E5BC883-B352-0203-55BF-1995044532F6}"/>
          </ac:spMkLst>
        </pc:spChg>
        <pc:spChg chg="del">
          <ac:chgData name="PLANIMONIUMC07" userId="a36e1160-c169-45f0-a038-c039c4afe98c" providerId="ADAL" clId="{A2288326-76FB-4145-B492-6440EACCCAFE}" dt="2023-04-17T02:13:53.408" v="85" actId="478"/>
          <ac:spMkLst>
            <pc:docMk/>
            <pc:sldMk cId="1120210328" sldId="1174"/>
            <ac:spMk id="74" creationId="{AA5DC3F2-45BF-D87A-29CB-4CDF027EA103}"/>
          </ac:spMkLst>
        </pc:spChg>
        <pc:spChg chg="del">
          <ac:chgData name="PLANIMONIUMC07" userId="a36e1160-c169-45f0-a038-c039c4afe98c" providerId="ADAL" clId="{A2288326-76FB-4145-B492-6440EACCCAFE}" dt="2023-04-17T02:13:44.022" v="84" actId="478"/>
          <ac:spMkLst>
            <pc:docMk/>
            <pc:sldMk cId="1120210328" sldId="1174"/>
            <ac:spMk id="76" creationId="{64A57EA0-B502-4972-8DD4-ECC8920DDAFF}"/>
          </ac:spMkLst>
        </pc:spChg>
        <pc:spChg chg="mod">
          <ac:chgData name="PLANIMONIUMC07" userId="a36e1160-c169-45f0-a038-c039c4afe98c" providerId="ADAL" clId="{A2288326-76FB-4145-B492-6440EACCCAFE}" dt="2023-04-17T02:14:59.725" v="96" actId="1076"/>
          <ac:spMkLst>
            <pc:docMk/>
            <pc:sldMk cId="1120210328" sldId="1174"/>
            <ac:spMk id="79" creationId="{BA58AC88-0C75-4645-98C8-3399B08D9D78}"/>
          </ac:spMkLst>
        </pc:spChg>
        <pc:spChg chg="del">
          <ac:chgData name="PLANIMONIUMC07" userId="a36e1160-c169-45f0-a038-c039c4afe98c" providerId="ADAL" clId="{A2288326-76FB-4145-B492-6440EACCCAFE}" dt="2023-04-17T02:13:53.408" v="85" actId="478"/>
          <ac:spMkLst>
            <pc:docMk/>
            <pc:sldMk cId="1120210328" sldId="1174"/>
            <ac:spMk id="82" creationId="{A2C66B5A-0F8E-4B67-8E96-5B8E71A1C9BF}"/>
          </ac:spMkLst>
        </pc:spChg>
        <pc:spChg chg="mod">
          <ac:chgData name="PLANIMONIUMC07" userId="a36e1160-c169-45f0-a038-c039c4afe98c" providerId="ADAL" clId="{A2288326-76FB-4145-B492-6440EACCCAFE}" dt="2023-04-17T02:14:59.725" v="96" actId="1076"/>
          <ac:spMkLst>
            <pc:docMk/>
            <pc:sldMk cId="1120210328" sldId="1174"/>
            <ac:spMk id="89" creationId="{66833CAD-C9A2-4CD5-B989-C99874A3F9AE}"/>
          </ac:spMkLst>
        </pc:spChg>
        <pc:spChg chg="del">
          <ac:chgData name="PLANIMONIUMC07" userId="a36e1160-c169-45f0-a038-c039c4afe98c" providerId="ADAL" clId="{A2288326-76FB-4145-B492-6440EACCCAFE}" dt="2023-04-17T02:13:53.408" v="85" actId="478"/>
          <ac:spMkLst>
            <pc:docMk/>
            <pc:sldMk cId="1120210328" sldId="1174"/>
            <ac:spMk id="93" creationId="{F1FFE666-3A5B-4B7B-9391-93F7BBA9231B}"/>
          </ac:spMkLst>
        </pc:spChg>
        <pc:spChg chg="del">
          <ac:chgData name="PLANIMONIUMC07" userId="a36e1160-c169-45f0-a038-c039c4afe98c" providerId="ADAL" clId="{A2288326-76FB-4145-B492-6440EACCCAFE}" dt="2023-04-17T02:13:55.942" v="86" actId="478"/>
          <ac:spMkLst>
            <pc:docMk/>
            <pc:sldMk cId="1120210328" sldId="1174"/>
            <ac:spMk id="132" creationId="{79D78F05-4D5F-417C-9B7E-3F1E81AFE56C}"/>
          </ac:spMkLst>
        </pc:spChg>
        <pc:spChg chg="del">
          <ac:chgData name="PLANIMONIUMC07" userId="a36e1160-c169-45f0-a038-c039c4afe98c" providerId="ADAL" clId="{A2288326-76FB-4145-B492-6440EACCCAFE}" dt="2023-04-17T02:13:55.942" v="86" actId="478"/>
          <ac:spMkLst>
            <pc:docMk/>
            <pc:sldMk cId="1120210328" sldId="1174"/>
            <ac:spMk id="136" creationId="{C6E972C2-E308-43F6-A5E9-8F8A994E37CF}"/>
          </ac:spMkLst>
        </pc:spChg>
        <pc:grpChg chg="del">
          <ac:chgData name="PLANIMONIUMC07" userId="a36e1160-c169-45f0-a038-c039c4afe98c" providerId="ADAL" clId="{A2288326-76FB-4145-B492-6440EACCCAFE}" dt="2023-04-17T02:13:53.408" v="85" actId="478"/>
          <ac:grpSpMkLst>
            <pc:docMk/>
            <pc:sldMk cId="1120210328" sldId="1174"/>
            <ac:grpSpMk id="51" creationId="{D2C7671E-C19B-F723-CCF7-574FE876FDAC}"/>
          </ac:grpSpMkLst>
        </pc:grpChg>
        <pc:grpChg chg="mod">
          <ac:chgData name="PLANIMONIUMC07" userId="a36e1160-c169-45f0-a038-c039c4afe98c" providerId="ADAL" clId="{A2288326-76FB-4145-B492-6440EACCCAFE}" dt="2023-04-17T02:14:59.725" v="96" actId="1076"/>
          <ac:grpSpMkLst>
            <pc:docMk/>
            <pc:sldMk cId="1120210328" sldId="1174"/>
            <ac:grpSpMk id="54" creationId="{79587266-6C3B-EB7B-5921-17F224C08EA2}"/>
          </ac:grpSpMkLst>
        </pc:grpChg>
        <pc:grpChg chg="mod">
          <ac:chgData name="PLANIMONIUMC07" userId="a36e1160-c169-45f0-a038-c039c4afe98c" providerId="ADAL" clId="{A2288326-76FB-4145-B492-6440EACCCAFE}" dt="2023-04-17T02:14:59.725" v="96" actId="1076"/>
          <ac:grpSpMkLst>
            <pc:docMk/>
            <pc:sldMk cId="1120210328" sldId="1174"/>
            <ac:grpSpMk id="57" creationId="{AB3A8C49-E048-9A5D-9B64-EC6FC1DD4B1B}"/>
          </ac:grpSpMkLst>
        </pc:grpChg>
        <pc:grpChg chg="del">
          <ac:chgData name="PLANIMONIUMC07" userId="a36e1160-c169-45f0-a038-c039c4afe98c" providerId="ADAL" clId="{A2288326-76FB-4145-B492-6440EACCCAFE}" dt="2023-04-17T02:13:44.022" v="84" actId="478"/>
          <ac:grpSpMkLst>
            <pc:docMk/>
            <pc:sldMk cId="1120210328" sldId="1174"/>
            <ac:grpSpMk id="60" creationId="{8A3E50CF-E7C6-1706-0BFD-5018BF076AF6}"/>
          </ac:grpSpMkLst>
        </pc:grpChg>
        <pc:grpChg chg="del">
          <ac:chgData name="PLANIMONIUMC07" userId="a36e1160-c169-45f0-a038-c039c4afe98c" providerId="ADAL" clId="{A2288326-76FB-4145-B492-6440EACCCAFE}" dt="2023-04-17T02:13:53.408" v="85" actId="478"/>
          <ac:grpSpMkLst>
            <pc:docMk/>
            <pc:sldMk cId="1120210328" sldId="1174"/>
            <ac:grpSpMk id="62" creationId="{79587266-6C3B-EB7B-5921-17F224C08EA2}"/>
          </ac:grpSpMkLst>
        </pc:grpChg>
        <pc:graphicFrameChg chg="mod modGraphic">
          <ac:chgData name="PLANIMONIUMC07" userId="a36e1160-c169-45f0-a038-c039c4afe98c" providerId="ADAL" clId="{A2288326-76FB-4145-B492-6440EACCCAFE}" dt="2023-04-17T02:15:42.818" v="97" actId="1076"/>
          <ac:graphicFrameMkLst>
            <pc:docMk/>
            <pc:sldMk cId="1120210328" sldId="1174"/>
            <ac:graphicFrameMk id="121" creationId="{C9A9F78A-9319-42DF-97AC-C7526394DD76}"/>
          </ac:graphicFrameMkLst>
        </pc:graphicFrameChg>
        <pc:graphicFrameChg chg="mod modGraphic">
          <ac:chgData name="PLANIMONIUMC07" userId="a36e1160-c169-45f0-a038-c039c4afe98c" providerId="ADAL" clId="{A2288326-76FB-4145-B492-6440EACCCAFE}" dt="2023-04-17T02:15:42.818" v="97" actId="1076"/>
          <ac:graphicFrameMkLst>
            <pc:docMk/>
            <pc:sldMk cId="1120210328" sldId="1174"/>
            <ac:graphicFrameMk id="122" creationId="{48202834-EA22-48B0-BBA8-3BBE742AA9D3}"/>
          </ac:graphicFrameMkLst>
        </pc:graphicFrameChg>
        <pc:picChg chg="del">
          <ac:chgData name="PLANIMONIUMC07" userId="a36e1160-c169-45f0-a038-c039c4afe98c" providerId="ADAL" clId="{A2288326-76FB-4145-B492-6440EACCCAFE}" dt="2023-04-17T02:14:42.815" v="94" actId="478"/>
          <ac:picMkLst>
            <pc:docMk/>
            <pc:sldMk cId="1120210328" sldId="1174"/>
            <ac:picMk id="47" creationId="{00000000-0000-0000-0000-000000000000}"/>
          </ac:picMkLst>
        </pc:picChg>
        <pc:cxnChg chg="del">
          <ac:chgData name="PLANIMONIUMC07" userId="a36e1160-c169-45f0-a038-c039c4afe98c" providerId="ADAL" clId="{A2288326-76FB-4145-B492-6440EACCCAFE}" dt="2023-04-17T02:13:53.408" v="85" actId="478"/>
          <ac:cxnSpMkLst>
            <pc:docMk/>
            <pc:sldMk cId="1120210328" sldId="1174"/>
            <ac:cxnSpMk id="65" creationId="{8F062897-C8F5-9344-BB76-4338E8DF905F}"/>
          </ac:cxnSpMkLst>
        </pc:cxnChg>
        <pc:cxnChg chg="del">
          <ac:chgData name="PLANIMONIUMC07" userId="a36e1160-c169-45f0-a038-c039c4afe98c" providerId="ADAL" clId="{A2288326-76FB-4145-B492-6440EACCCAFE}" dt="2023-04-17T02:13:44.022" v="84" actId="478"/>
          <ac:cxnSpMkLst>
            <pc:docMk/>
            <pc:sldMk cId="1120210328" sldId="1174"/>
            <ac:cxnSpMk id="95" creationId="{072442F1-0A9E-C9DF-6B4D-CA1417052CC4}"/>
          </ac:cxnSpMkLst>
        </pc:cxnChg>
        <pc:cxnChg chg="del">
          <ac:chgData name="PLANIMONIUMC07" userId="a36e1160-c169-45f0-a038-c039c4afe98c" providerId="ADAL" clId="{A2288326-76FB-4145-B492-6440EACCCAFE}" dt="2023-04-17T02:13:59.910" v="87" actId="478"/>
          <ac:cxnSpMkLst>
            <pc:docMk/>
            <pc:sldMk cId="1120210328" sldId="1174"/>
            <ac:cxnSpMk id="98" creationId="{8F062897-C8F5-9344-BB76-4338E8DF905F}"/>
          </ac:cxnSpMkLst>
        </pc:cxnChg>
        <pc:cxnChg chg="del">
          <ac:chgData name="PLANIMONIUMC07" userId="a36e1160-c169-45f0-a038-c039c4afe98c" providerId="ADAL" clId="{A2288326-76FB-4145-B492-6440EACCCAFE}" dt="2023-04-17T02:13:53.408" v="85" actId="478"/>
          <ac:cxnSpMkLst>
            <pc:docMk/>
            <pc:sldMk cId="1120210328" sldId="1174"/>
            <ac:cxnSpMk id="101" creationId="{C3E78AC2-5673-B06F-D8AB-816E94665BFF}"/>
          </ac:cxnSpMkLst>
        </pc:cxnChg>
        <pc:cxnChg chg="del">
          <ac:chgData name="PLANIMONIUMC07" userId="a36e1160-c169-45f0-a038-c039c4afe98c" providerId="ADAL" clId="{A2288326-76FB-4145-B492-6440EACCCAFE}" dt="2023-04-17T02:13:59.910" v="87" actId="478"/>
          <ac:cxnSpMkLst>
            <pc:docMk/>
            <pc:sldMk cId="1120210328" sldId="1174"/>
            <ac:cxnSpMk id="107" creationId="{FB6BF803-D731-08F9-8630-40C640EA641F}"/>
          </ac:cxnSpMkLst>
        </pc:cxnChg>
        <pc:cxnChg chg="del">
          <ac:chgData name="PLANIMONIUMC07" userId="a36e1160-c169-45f0-a038-c039c4afe98c" providerId="ADAL" clId="{A2288326-76FB-4145-B492-6440EACCCAFE}" dt="2023-04-17T02:13:53.408" v="85" actId="478"/>
          <ac:cxnSpMkLst>
            <pc:docMk/>
            <pc:sldMk cId="1120210328" sldId="1174"/>
            <ac:cxnSpMk id="110" creationId="{9595D767-8466-8A2C-6436-B8AA1A767036}"/>
          </ac:cxnSpMkLst>
        </pc:cxnChg>
        <pc:cxnChg chg="del">
          <ac:chgData name="PLANIMONIUMC07" userId="a36e1160-c169-45f0-a038-c039c4afe98c" providerId="ADAL" clId="{A2288326-76FB-4145-B492-6440EACCCAFE}" dt="2023-04-17T02:13:55.942" v="86" actId="478"/>
          <ac:cxnSpMkLst>
            <pc:docMk/>
            <pc:sldMk cId="1120210328" sldId="1174"/>
            <ac:cxnSpMk id="133" creationId="{1EF2A834-ECA9-4A28-AA40-8ADBCD1E38D2}"/>
          </ac:cxnSpMkLst>
        </pc:cxnChg>
      </pc:sldChg>
      <pc:sldChg chg="add del">
        <pc:chgData name="PLANIMONIUMC07" userId="a36e1160-c169-45f0-a038-c039c4afe98c" providerId="ADAL" clId="{A2288326-76FB-4145-B492-6440EACCCAFE}" dt="2023-04-17T02:13:24.694" v="70" actId="47"/>
        <pc:sldMkLst>
          <pc:docMk/>
          <pc:sldMk cId="2532895144" sldId="1174"/>
        </pc:sldMkLst>
      </pc:sldChg>
      <pc:sldChg chg="add del">
        <pc:chgData name="PLANIMONIUMC07" userId="a36e1160-c169-45f0-a038-c039c4afe98c" providerId="ADAL" clId="{A2288326-76FB-4145-B492-6440EACCCAFE}" dt="2023-04-17T02:12:29.293" v="49" actId="47"/>
        <pc:sldMkLst>
          <pc:docMk/>
          <pc:sldMk cId="1648372431" sldId="1179"/>
        </pc:sldMkLst>
      </pc:sldChg>
      <pc:sldChg chg="add">
        <pc:chgData name="PLANIMONIUMC07" userId="a36e1160-c169-45f0-a038-c039c4afe98c" providerId="ADAL" clId="{A2288326-76FB-4145-B492-6440EACCCAFE}" dt="2023-04-17T03:18:06.668" v="101"/>
        <pc:sldMkLst>
          <pc:docMk/>
          <pc:sldMk cId="3215407499" sldId="1179"/>
        </pc:sldMkLst>
      </pc:sldChg>
      <pc:sldChg chg="add del">
        <pc:chgData name="PLANIMONIUMC07" userId="a36e1160-c169-45f0-a038-c039c4afe98c" providerId="ADAL" clId="{A2288326-76FB-4145-B492-6440EACCCAFE}" dt="2023-04-17T02:12:29.293" v="49" actId="47"/>
        <pc:sldMkLst>
          <pc:docMk/>
          <pc:sldMk cId="2386657977" sldId="1180"/>
        </pc:sldMkLst>
      </pc:sldChg>
      <pc:sldChg chg="add del">
        <pc:chgData name="PLANIMONIUMC07" userId="a36e1160-c169-45f0-a038-c039c4afe98c" providerId="ADAL" clId="{A2288326-76FB-4145-B492-6440EACCCAFE}" dt="2023-04-17T02:12:29.293" v="49" actId="47"/>
        <pc:sldMkLst>
          <pc:docMk/>
          <pc:sldMk cId="2319343379" sldId="1181"/>
        </pc:sldMkLst>
      </pc:sldChg>
      <pc:sldChg chg="del">
        <pc:chgData name="PLANIMONIUMC07" userId="a36e1160-c169-45f0-a038-c039c4afe98c" providerId="ADAL" clId="{A2288326-76FB-4145-B492-6440EACCCAFE}" dt="2023-04-17T02:10:05.628" v="25" actId="47"/>
        <pc:sldMkLst>
          <pc:docMk/>
          <pc:sldMk cId="633872471" sldId="1182"/>
        </pc:sldMkLst>
      </pc:sldChg>
      <pc:sldChg chg="del">
        <pc:chgData name="PLANIMONIUMC07" userId="a36e1160-c169-45f0-a038-c039c4afe98c" providerId="ADAL" clId="{A2288326-76FB-4145-B492-6440EACCCAFE}" dt="2023-04-17T02:11:38.575" v="36" actId="47"/>
        <pc:sldMkLst>
          <pc:docMk/>
          <pc:sldMk cId="3708106154" sldId="1183"/>
        </pc:sldMkLst>
      </pc:sldChg>
      <pc:sldChg chg="add del">
        <pc:chgData name="PLANIMONIUMC07" userId="a36e1160-c169-45f0-a038-c039c4afe98c" providerId="ADAL" clId="{A2288326-76FB-4145-B492-6440EACCCAFE}" dt="2023-04-17T02:13:25.021" v="72" actId="47"/>
        <pc:sldMkLst>
          <pc:docMk/>
          <pc:sldMk cId="3793948989" sldId="1184"/>
        </pc:sldMkLst>
      </pc:sldChg>
      <pc:sldChg chg="add del">
        <pc:chgData name="PLANIMONIUMC07" userId="a36e1160-c169-45f0-a038-c039c4afe98c" providerId="ADAL" clId="{A2288326-76FB-4145-B492-6440EACCCAFE}" dt="2023-04-17T02:12:23.647" v="48" actId="47"/>
        <pc:sldMkLst>
          <pc:docMk/>
          <pc:sldMk cId="2710317699" sldId="1185"/>
        </pc:sldMkLst>
      </pc:sldChg>
      <pc:sldChg chg="add del">
        <pc:chgData name="PLANIMONIUMC07" userId="a36e1160-c169-45f0-a038-c039c4afe98c" providerId="ADAL" clId="{A2288326-76FB-4145-B492-6440EACCCAFE}" dt="2023-04-17T02:12:23.647" v="48" actId="47"/>
        <pc:sldMkLst>
          <pc:docMk/>
          <pc:sldMk cId="4091225492" sldId="1186"/>
        </pc:sldMkLst>
      </pc:sldChg>
      <pc:sldChg chg="add del">
        <pc:chgData name="PLANIMONIUMC07" userId="a36e1160-c169-45f0-a038-c039c4afe98c" providerId="ADAL" clId="{A2288326-76FB-4145-B492-6440EACCCAFE}" dt="2023-04-17T02:13:25.300" v="73" actId="47"/>
        <pc:sldMkLst>
          <pc:docMk/>
          <pc:sldMk cId="2237163704" sldId="1187"/>
        </pc:sldMkLst>
      </pc:sldChg>
      <pc:sldChg chg="add del">
        <pc:chgData name="PLANIMONIUMC07" userId="a36e1160-c169-45f0-a038-c039c4afe98c" providerId="ADAL" clId="{A2288326-76FB-4145-B492-6440EACCCAFE}" dt="2023-04-17T02:12:29.293" v="49" actId="47"/>
        <pc:sldMkLst>
          <pc:docMk/>
          <pc:sldMk cId="3423120440" sldId="1189"/>
        </pc:sldMkLst>
      </pc:sldChg>
      <pc:sldChg chg="add del">
        <pc:chgData name="PLANIMONIUMC07" userId="a36e1160-c169-45f0-a038-c039c4afe98c" providerId="ADAL" clId="{A2288326-76FB-4145-B492-6440EACCCAFE}" dt="2023-04-17T02:12:29.293" v="49" actId="47"/>
        <pc:sldMkLst>
          <pc:docMk/>
          <pc:sldMk cId="2125657669" sldId="1190"/>
        </pc:sldMkLst>
      </pc:sldChg>
      <pc:sldChg chg="add del">
        <pc:chgData name="PLANIMONIUMC07" userId="a36e1160-c169-45f0-a038-c039c4afe98c" providerId="ADAL" clId="{A2288326-76FB-4145-B492-6440EACCCAFE}" dt="2023-04-17T02:12:29.293" v="49" actId="47"/>
        <pc:sldMkLst>
          <pc:docMk/>
          <pc:sldMk cId="3112797244" sldId="1191"/>
        </pc:sldMkLst>
      </pc:sldChg>
      <pc:sldChg chg="add del">
        <pc:chgData name="PLANIMONIUMC07" userId="a36e1160-c169-45f0-a038-c039c4afe98c" providerId="ADAL" clId="{A2288326-76FB-4145-B492-6440EACCCAFE}" dt="2023-04-17T02:13:24.815" v="71" actId="47"/>
        <pc:sldMkLst>
          <pc:docMk/>
          <pc:sldMk cId="66431186" sldId="1192"/>
        </pc:sldMkLst>
      </pc:sldChg>
      <pc:sldChg chg="add del">
        <pc:chgData name="PLANIMONIUMC07" userId="a36e1160-c169-45f0-a038-c039c4afe98c" providerId="ADAL" clId="{A2288326-76FB-4145-B492-6440EACCCAFE}" dt="2023-04-17T02:12:29.293" v="49" actId="47"/>
        <pc:sldMkLst>
          <pc:docMk/>
          <pc:sldMk cId="2642050070" sldId="1193"/>
        </pc:sldMkLst>
      </pc:sldChg>
      <pc:sldChg chg="add del">
        <pc:chgData name="PLANIMONIUMC07" userId="a36e1160-c169-45f0-a038-c039c4afe98c" providerId="ADAL" clId="{A2288326-76FB-4145-B492-6440EACCCAFE}" dt="2023-04-17T02:12:29.293" v="49" actId="47"/>
        <pc:sldMkLst>
          <pc:docMk/>
          <pc:sldMk cId="3198569902" sldId="1194"/>
        </pc:sldMkLst>
      </pc:sldChg>
      <pc:sldChg chg="add del">
        <pc:chgData name="PLANIMONIUMC07" userId="a36e1160-c169-45f0-a038-c039c4afe98c" providerId="ADAL" clId="{A2288326-76FB-4145-B492-6440EACCCAFE}" dt="2023-04-17T02:12:29.293" v="49" actId="47"/>
        <pc:sldMkLst>
          <pc:docMk/>
          <pc:sldMk cId="3131056695" sldId="1195"/>
        </pc:sldMkLst>
      </pc:sldChg>
      <pc:sldChg chg="del replTag delTag">
        <pc:chgData name="PLANIMONIUMC07" userId="a36e1160-c169-45f0-a038-c039c4afe98c" providerId="ADAL" clId="{A2288326-76FB-4145-B492-6440EACCCAFE}" dt="2023-04-17T02:13:30.301" v="83" actId="47"/>
        <pc:sldMkLst>
          <pc:docMk/>
          <pc:sldMk cId="1793317185" sldId="1197"/>
        </pc:sldMkLst>
      </pc:sldChg>
      <pc:sldChg chg="del">
        <pc:chgData name="PLANIMONIUMC07" userId="a36e1160-c169-45f0-a038-c039c4afe98c" providerId="ADAL" clId="{A2288326-76FB-4145-B492-6440EACCCAFE}" dt="2023-04-17T02:09:10.388" v="2" actId="47"/>
        <pc:sldMkLst>
          <pc:docMk/>
          <pc:sldMk cId="1492098340" sldId="1198"/>
        </pc:sldMkLst>
      </pc:sldChg>
      <pc:sldMasterChg chg="delSldLayout">
        <pc:chgData name="PLANIMONIUMC07" userId="a36e1160-c169-45f0-a038-c039c4afe98c" providerId="ADAL" clId="{A2288326-76FB-4145-B492-6440EACCCAFE}" dt="2023-04-17T02:11:08.921" v="35" actId="47"/>
        <pc:sldMasterMkLst>
          <pc:docMk/>
          <pc:sldMasterMk cId="1938498790" sldId="2147483648"/>
        </pc:sldMasterMkLst>
        <pc:sldLayoutChg chg="del">
          <pc:chgData name="PLANIMONIUMC07" userId="a36e1160-c169-45f0-a038-c039c4afe98c" providerId="ADAL" clId="{A2288326-76FB-4145-B492-6440EACCCAFE}" dt="2023-04-17T02:11:08.921" v="35" actId="47"/>
          <pc:sldLayoutMkLst>
            <pc:docMk/>
            <pc:sldMasterMk cId="1938498790" sldId="2147483648"/>
            <pc:sldLayoutMk cId="513301993" sldId="2147483663"/>
          </pc:sldLayoutMkLst>
        </pc:sldLayoutChg>
      </pc:sldMasterChg>
    </pc:docChg>
  </pc:docChgLst>
  <pc:docChgLst>
    <pc:chgData name="PLANIMONIUMC07" userId="a36e1160-c169-45f0-a038-c039c4afe98c" providerId="ADAL" clId="{5E0DB226-F0A4-4728-9029-6AEDB93E267A}"/>
    <pc:docChg chg="undo redo custSel modSld sldOrd">
      <pc:chgData name="PLANIMONIUMC07" userId="a36e1160-c169-45f0-a038-c039c4afe98c" providerId="ADAL" clId="{5E0DB226-F0A4-4728-9029-6AEDB93E267A}" dt="2023-03-13T02:44:02.627" v="303" actId="1076"/>
      <pc:docMkLst>
        <pc:docMk/>
      </pc:docMkLst>
      <pc:sldChg chg="modSp mod">
        <pc:chgData name="PLANIMONIUMC07" userId="a36e1160-c169-45f0-a038-c039c4afe98c" providerId="ADAL" clId="{5E0DB226-F0A4-4728-9029-6AEDB93E267A}" dt="2023-03-13T00:46:13.487" v="0" actId="790"/>
        <pc:sldMkLst>
          <pc:docMk/>
          <pc:sldMk cId="2743772705" sldId="271"/>
        </pc:sldMkLst>
        <pc:spChg chg="mod">
          <ac:chgData name="PLANIMONIUMC07" userId="a36e1160-c169-45f0-a038-c039c4afe98c" providerId="ADAL" clId="{5E0DB226-F0A4-4728-9029-6AEDB93E267A}" dt="2023-03-13T00:46:13.487" v="0" actId="790"/>
          <ac:spMkLst>
            <pc:docMk/>
            <pc:sldMk cId="2743772705" sldId="271"/>
            <ac:spMk id="8" creationId="{8290C5C4-5C4C-452E-BB38-D4D7AFC2002C}"/>
          </ac:spMkLst>
        </pc:spChg>
      </pc:sldChg>
      <pc:sldChg chg="modSp mod">
        <pc:chgData name="PLANIMONIUMC07" userId="a36e1160-c169-45f0-a038-c039c4afe98c" providerId="ADAL" clId="{5E0DB226-F0A4-4728-9029-6AEDB93E267A}" dt="2023-03-13T01:02:44.707" v="14" actId="20577"/>
        <pc:sldMkLst>
          <pc:docMk/>
          <pc:sldMk cId="1649445972" sldId="350"/>
        </pc:sldMkLst>
        <pc:graphicFrameChg chg="modGraphic">
          <ac:chgData name="PLANIMONIUMC07" userId="a36e1160-c169-45f0-a038-c039c4afe98c" providerId="ADAL" clId="{5E0DB226-F0A4-4728-9029-6AEDB93E267A}" dt="2023-03-13T01:02:44.707" v="14" actId="20577"/>
          <ac:graphicFrameMkLst>
            <pc:docMk/>
            <pc:sldMk cId="1649445972" sldId="350"/>
            <ac:graphicFrameMk id="17" creationId="{FBAE3E32-DABF-810E-7599-1D3EFF70655F}"/>
          </ac:graphicFrameMkLst>
        </pc:graphicFrameChg>
      </pc:sldChg>
      <pc:sldChg chg="modSp mod">
        <pc:chgData name="PLANIMONIUMC07" userId="a36e1160-c169-45f0-a038-c039c4afe98c" providerId="ADAL" clId="{5E0DB226-F0A4-4728-9029-6AEDB93E267A}" dt="2023-03-13T00:47:21.112" v="2" actId="113"/>
        <pc:sldMkLst>
          <pc:docMk/>
          <pc:sldMk cId="1990159727" sldId="380"/>
        </pc:sldMkLst>
        <pc:graphicFrameChg chg="mod modGraphic">
          <ac:chgData name="PLANIMONIUMC07" userId="a36e1160-c169-45f0-a038-c039c4afe98c" providerId="ADAL" clId="{5E0DB226-F0A4-4728-9029-6AEDB93E267A}" dt="2023-03-13T00:47:21.112" v="2" actId="113"/>
          <ac:graphicFrameMkLst>
            <pc:docMk/>
            <pc:sldMk cId="1990159727" sldId="380"/>
            <ac:graphicFrameMk id="37" creationId="{5277B1D2-650B-6A1E-B36F-93F2292BB70A}"/>
          </ac:graphicFrameMkLst>
        </pc:graphicFrameChg>
      </pc:sldChg>
      <pc:sldChg chg="modSp mod">
        <pc:chgData name="PLANIMONIUMC07" userId="a36e1160-c169-45f0-a038-c039c4afe98c" providerId="ADAL" clId="{5E0DB226-F0A4-4728-9029-6AEDB93E267A}" dt="2023-03-13T01:45:27.644" v="18" actId="790"/>
        <pc:sldMkLst>
          <pc:docMk/>
          <pc:sldMk cId="3287602876" sldId="382"/>
        </pc:sldMkLst>
        <pc:spChg chg="mod">
          <ac:chgData name="PLANIMONIUMC07" userId="a36e1160-c169-45f0-a038-c039c4afe98c" providerId="ADAL" clId="{5E0DB226-F0A4-4728-9029-6AEDB93E267A}" dt="2023-03-13T01:45:27.644" v="18" actId="790"/>
          <ac:spMkLst>
            <pc:docMk/>
            <pc:sldMk cId="3287602876" sldId="382"/>
            <ac:spMk id="10" creationId="{59175646-497F-3B57-6B1E-94321A3E9A3B}"/>
          </ac:spMkLst>
        </pc:spChg>
      </pc:sldChg>
      <pc:sldChg chg="modSp mod">
        <pc:chgData name="PLANIMONIUMC07" userId="a36e1160-c169-45f0-a038-c039c4afe98c" providerId="ADAL" clId="{5E0DB226-F0A4-4728-9029-6AEDB93E267A}" dt="2023-03-13T01:04:35.460" v="15" actId="790"/>
        <pc:sldMkLst>
          <pc:docMk/>
          <pc:sldMk cId="713127796" sldId="933"/>
        </pc:sldMkLst>
        <pc:spChg chg="mod">
          <ac:chgData name="PLANIMONIUMC07" userId="a36e1160-c169-45f0-a038-c039c4afe98c" providerId="ADAL" clId="{5E0DB226-F0A4-4728-9029-6AEDB93E267A}" dt="2023-03-13T01:04:35.460" v="15" actId="790"/>
          <ac:spMkLst>
            <pc:docMk/>
            <pc:sldMk cId="713127796" sldId="933"/>
            <ac:spMk id="8" creationId="{C8C21F83-632F-C821-729E-A2217A70947A}"/>
          </ac:spMkLst>
        </pc:spChg>
      </pc:sldChg>
      <pc:sldChg chg="modSp">
        <pc:chgData name="PLANIMONIUMC07" userId="a36e1160-c169-45f0-a038-c039c4afe98c" providerId="ADAL" clId="{5E0DB226-F0A4-4728-9029-6AEDB93E267A}" dt="2023-03-13T01:50:41.066" v="19"/>
        <pc:sldMkLst>
          <pc:docMk/>
          <pc:sldMk cId="236450214" sldId="954"/>
        </pc:sldMkLst>
        <pc:picChg chg="mod">
          <ac:chgData name="PLANIMONIUMC07" userId="a36e1160-c169-45f0-a038-c039c4afe98c" providerId="ADAL" clId="{5E0DB226-F0A4-4728-9029-6AEDB93E267A}" dt="2023-03-13T01:50:41.066" v="19"/>
          <ac:picMkLst>
            <pc:docMk/>
            <pc:sldMk cId="236450214" sldId="954"/>
            <ac:picMk id="14" creationId="{05885A57-8EF3-AF8E-30B9-3FA417BFE5EA}"/>
          </ac:picMkLst>
        </pc:picChg>
      </pc:sldChg>
      <pc:sldChg chg="addSp delSp modSp mod">
        <pc:chgData name="PLANIMONIUMC07" userId="a36e1160-c169-45f0-a038-c039c4afe98c" providerId="ADAL" clId="{5E0DB226-F0A4-4728-9029-6AEDB93E267A}" dt="2023-03-13T02:19:00.988" v="125" actId="1076"/>
        <pc:sldMkLst>
          <pc:docMk/>
          <pc:sldMk cId="1852242092" sldId="982"/>
        </pc:sldMkLst>
        <pc:spChg chg="mod">
          <ac:chgData name="PLANIMONIUMC07" userId="a36e1160-c169-45f0-a038-c039c4afe98c" providerId="ADAL" clId="{5E0DB226-F0A4-4728-9029-6AEDB93E267A}" dt="2023-03-13T02:19:00.988" v="125" actId="1076"/>
          <ac:spMkLst>
            <pc:docMk/>
            <pc:sldMk cId="1852242092" sldId="982"/>
            <ac:spMk id="2" creationId="{00000000-0000-0000-0000-000000000000}"/>
          </ac:spMkLst>
        </pc:spChg>
        <pc:spChg chg="add mod">
          <ac:chgData name="PLANIMONIUMC07" userId="a36e1160-c169-45f0-a038-c039c4afe98c" providerId="ADAL" clId="{5E0DB226-F0A4-4728-9029-6AEDB93E267A}" dt="2023-03-13T02:13:58.356" v="115" actId="1076"/>
          <ac:spMkLst>
            <pc:docMk/>
            <pc:sldMk cId="1852242092" sldId="982"/>
            <ac:spMk id="10" creationId="{27DF6ABD-5434-575F-3AC6-E7748DDBCFDF}"/>
          </ac:spMkLst>
        </pc:spChg>
        <pc:spChg chg="add mod">
          <ac:chgData name="PLANIMONIUMC07" userId="a36e1160-c169-45f0-a038-c039c4afe98c" providerId="ADAL" clId="{5E0DB226-F0A4-4728-9029-6AEDB93E267A}" dt="2023-03-13T02:14:06.620" v="118" actId="1076"/>
          <ac:spMkLst>
            <pc:docMk/>
            <pc:sldMk cId="1852242092" sldId="982"/>
            <ac:spMk id="11" creationId="{6372A3CF-32AB-A3E2-FE14-E635FFB6D173}"/>
          </ac:spMkLst>
        </pc:spChg>
        <pc:picChg chg="add del mod">
          <ac:chgData name="PLANIMONIUMC07" userId="a36e1160-c169-45f0-a038-c039c4afe98c" providerId="ADAL" clId="{5E0DB226-F0A4-4728-9029-6AEDB93E267A}" dt="2023-03-13T02:13:09.035" v="90" actId="478"/>
          <ac:picMkLst>
            <pc:docMk/>
            <pc:sldMk cId="1852242092" sldId="982"/>
            <ac:picMk id="5" creationId="{E4A3800F-B646-C4B5-D486-CC31C9CF4B7F}"/>
          </ac:picMkLst>
        </pc:picChg>
        <pc:picChg chg="add mod">
          <ac:chgData name="PLANIMONIUMC07" userId="a36e1160-c169-45f0-a038-c039c4afe98c" providerId="ADAL" clId="{5E0DB226-F0A4-4728-9029-6AEDB93E267A}" dt="2023-03-13T02:15:02.964" v="119"/>
          <ac:picMkLst>
            <pc:docMk/>
            <pc:sldMk cId="1852242092" sldId="982"/>
            <ac:picMk id="7" creationId="{0A74E810-5E76-212A-0028-79E68821F8BD}"/>
          </ac:picMkLst>
        </pc:picChg>
        <pc:picChg chg="add mod">
          <ac:chgData name="PLANIMONIUMC07" userId="a36e1160-c169-45f0-a038-c039c4afe98c" providerId="ADAL" clId="{5E0DB226-F0A4-4728-9029-6AEDB93E267A}" dt="2023-03-13T02:15:31.438" v="121"/>
          <ac:picMkLst>
            <pc:docMk/>
            <pc:sldMk cId="1852242092" sldId="982"/>
            <ac:picMk id="9" creationId="{604E084B-2B05-411D-60E3-E85E260E55B5}"/>
          </ac:picMkLst>
        </pc:picChg>
      </pc:sldChg>
    </pc:docChg>
  </pc:docChgLst>
  <pc:docChgLst>
    <pc:chgData name="PLANIMONIUMC07" userId="a36e1160-c169-45f0-a038-c039c4afe98c" providerId="ADAL" clId="{7BF8F3BC-2D85-405F-BFA1-80F114EB080B}"/>
    <pc:docChg chg="modSld sldOrd">
      <pc:chgData name="PLANIMONIUMC07" userId="a36e1160-c169-45f0-a038-c039c4afe98c" providerId="ADAL" clId="{7BF8F3BC-2D85-405F-BFA1-80F114EB080B}" dt="2023-03-15T01:01:16.818" v="1"/>
      <pc:docMkLst>
        <pc:docMk/>
      </pc:docMkLst>
      <pc:sldChg chg="ord">
        <pc:chgData name="PLANIMONIUMC07" userId="a36e1160-c169-45f0-a038-c039c4afe98c" providerId="ADAL" clId="{7BF8F3BC-2D85-405F-BFA1-80F114EB080B}" dt="2023-03-15T01:01:16.818" v="1"/>
        <pc:sldMkLst>
          <pc:docMk/>
          <pc:sldMk cId="2171595822" sldId="257"/>
        </pc:sldMkLst>
      </pc:sldChg>
    </pc:docChg>
  </pc:docChgLst>
  <pc:docChgLst>
    <pc:chgData name="PLANIFICACION MONITOREO UMC 2" userId="cd7e6066-9823-435e-9e20-8d6101a8df44" providerId="ADAL" clId="{7B732D3D-B5FA-4951-A72F-8BF29CD7052F}"/>
    <pc:docChg chg="undo custSel addSld delSld modSld">
      <pc:chgData name="PLANIFICACION MONITOREO UMC 2" userId="cd7e6066-9823-435e-9e20-8d6101a8df44" providerId="ADAL" clId="{7B732D3D-B5FA-4951-A72F-8BF29CD7052F}" dt="2023-04-12T17:22:21.459" v="502" actId="20577"/>
      <pc:docMkLst>
        <pc:docMk/>
      </pc:docMkLst>
      <pc:sldChg chg="add del">
        <pc:chgData name="PLANIFICACION MONITOREO UMC 2" userId="cd7e6066-9823-435e-9e20-8d6101a8df44" providerId="ADAL" clId="{7B732D3D-B5FA-4951-A72F-8BF29CD7052F}" dt="2023-04-12T17:17:04.771" v="450" actId="2696"/>
        <pc:sldMkLst>
          <pc:docMk/>
          <pc:sldMk cId="4017940506" sldId="263"/>
        </pc:sldMkLst>
      </pc:sldChg>
      <pc:sldChg chg="modSp">
        <pc:chgData name="PLANIFICACION MONITOREO UMC 2" userId="cd7e6066-9823-435e-9e20-8d6101a8df44" providerId="ADAL" clId="{7B732D3D-B5FA-4951-A72F-8BF29CD7052F}" dt="2023-04-12T17:17:30.282" v="488" actId="20577"/>
        <pc:sldMkLst>
          <pc:docMk/>
          <pc:sldMk cId="1934782879" sldId="1160"/>
        </pc:sldMkLst>
        <pc:graphicFrameChg chg="mod">
          <ac:chgData name="PLANIFICACION MONITOREO UMC 2" userId="cd7e6066-9823-435e-9e20-8d6101a8df44" providerId="ADAL" clId="{7B732D3D-B5FA-4951-A72F-8BF29CD7052F}" dt="2023-04-12T17:17:30.282" v="488" actId="20577"/>
          <ac:graphicFrameMkLst>
            <pc:docMk/>
            <pc:sldMk cId="1934782879" sldId="1160"/>
            <ac:graphicFrameMk id="5" creationId="{A4EF9217-B839-A2A7-0633-5A16A900265B}"/>
          </ac:graphicFrameMkLst>
        </pc:graphicFrameChg>
      </pc:sldChg>
      <pc:sldChg chg="addSp delSp modSp">
        <pc:chgData name="PLANIFICACION MONITOREO UMC 2" userId="cd7e6066-9823-435e-9e20-8d6101a8df44" providerId="ADAL" clId="{7B732D3D-B5FA-4951-A72F-8BF29CD7052F}" dt="2023-04-12T17:19:10.291" v="496" actId="20577"/>
        <pc:sldMkLst>
          <pc:docMk/>
          <pc:sldMk cId="2351780381" sldId="1163"/>
        </pc:sldMkLst>
        <pc:spChg chg="add del mod">
          <ac:chgData name="PLANIFICACION MONITOREO UMC 2" userId="cd7e6066-9823-435e-9e20-8d6101a8df44" providerId="ADAL" clId="{7B732D3D-B5FA-4951-A72F-8BF29CD7052F}" dt="2023-04-12T17:05:32.783" v="218" actId="478"/>
          <ac:spMkLst>
            <pc:docMk/>
            <pc:sldMk cId="2351780381" sldId="1163"/>
            <ac:spMk id="3" creationId="{B8259CD4-9F76-4FEA-82D5-140607F5B19E}"/>
          </ac:spMkLst>
        </pc:spChg>
        <pc:spChg chg="mod">
          <ac:chgData name="PLANIFICACION MONITOREO UMC 2" userId="cd7e6066-9823-435e-9e20-8d6101a8df44" providerId="ADAL" clId="{7B732D3D-B5FA-4951-A72F-8BF29CD7052F}" dt="2023-04-12T17:04:41.253" v="205"/>
          <ac:spMkLst>
            <pc:docMk/>
            <pc:sldMk cId="2351780381" sldId="1163"/>
            <ac:spMk id="5" creationId="{00000000-0000-0000-0000-000000000000}"/>
          </ac:spMkLst>
        </pc:spChg>
        <pc:spChg chg="del mod">
          <ac:chgData name="PLANIFICACION MONITOREO UMC 2" userId="cd7e6066-9823-435e-9e20-8d6101a8df44" providerId="ADAL" clId="{7B732D3D-B5FA-4951-A72F-8BF29CD7052F}" dt="2023-04-12T17:05:32.798" v="220"/>
          <ac:spMkLst>
            <pc:docMk/>
            <pc:sldMk cId="2351780381" sldId="1163"/>
            <ac:spMk id="61" creationId="{00000000-0000-0000-0000-000000000000}"/>
          </ac:spMkLst>
        </pc:spChg>
        <pc:spChg chg="del mod">
          <ac:chgData name="PLANIFICACION MONITOREO UMC 2" userId="cd7e6066-9823-435e-9e20-8d6101a8df44" providerId="ADAL" clId="{7B732D3D-B5FA-4951-A72F-8BF29CD7052F}" dt="2023-04-12T17:06:58.837" v="236" actId="478"/>
          <ac:spMkLst>
            <pc:docMk/>
            <pc:sldMk cId="2351780381" sldId="1163"/>
            <ac:spMk id="67" creationId="{00000000-0000-0000-0000-000000000000}"/>
          </ac:spMkLst>
        </pc:spChg>
        <pc:graphicFrameChg chg="add mod modGraphic">
          <ac:chgData name="PLANIFICACION MONITOREO UMC 2" userId="cd7e6066-9823-435e-9e20-8d6101a8df44" providerId="ADAL" clId="{7B732D3D-B5FA-4951-A72F-8BF29CD7052F}" dt="2023-04-12T17:19:10.291" v="496" actId="20577"/>
          <ac:graphicFrameMkLst>
            <pc:docMk/>
            <pc:sldMk cId="2351780381" sldId="1163"/>
            <ac:graphicFrameMk id="4" creationId="{A80DB572-E81D-4480-A53B-7F6885488A53}"/>
          </ac:graphicFrameMkLst>
        </pc:graphicFrameChg>
        <pc:graphicFrameChg chg="add mod modGraphic">
          <ac:chgData name="PLANIFICACION MONITOREO UMC 2" userId="cd7e6066-9823-435e-9e20-8d6101a8df44" providerId="ADAL" clId="{7B732D3D-B5FA-4951-A72F-8BF29CD7052F}" dt="2023-04-12T17:19:04.806" v="494" actId="14734"/>
          <ac:graphicFrameMkLst>
            <pc:docMk/>
            <pc:sldMk cId="2351780381" sldId="1163"/>
            <ac:graphicFrameMk id="13" creationId="{8096AF60-CC76-4BBF-B26C-D18C6B27BECD}"/>
          </ac:graphicFrameMkLst>
        </pc:graphicFrameChg>
      </pc:sldChg>
      <pc:sldChg chg="modSp">
        <pc:chgData name="PLANIFICACION MONITOREO UMC 2" userId="cd7e6066-9823-435e-9e20-8d6101a8df44" providerId="ADAL" clId="{7B732D3D-B5FA-4951-A72F-8BF29CD7052F}" dt="2023-04-12T16:44:03.845" v="147" actId="207"/>
        <pc:sldMkLst>
          <pc:docMk/>
          <pc:sldMk cId="2532895144" sldId="1174"/>
        </pc:sldMkLst>
        <pc:graphicFrameChg chg="mod modGraphic">
          <ac:chgData name="PLANIFICACION MONITOREO UMC 2" userId="cd7e6066-9823-435e-9e20-8d6101a8df44" providerId="ADAL" clId="{7B732D3D-B5FA-4951-A72F-8BF29CD7052F}" dt="2023-04-12T16:43:18.706" v="146" actId="20577"/>
          <ac:graphicFrameMkLst>
            <pc:docMk/>
            <pc:sldMk cId="2532895144" sldId="1174"/>
            <ac:graphicFrameMk id="121" creationId="{C9A9F78A-9319-42DF-97AC-C7526394DD76}"/>
          </ac:graphicFrameMkLst>
        </pc:graphicFrameChg>
        <pc:graphicFrameChg chg="modGraphic">
          <ac:chgData name="PLANIFICACION MONITOREO UMC 2" userId="cd7e6066-9823-435e-9e20-8d6101a8df44" providerId="ADAL" clId="{7B732D3D-B5FA-4951-A72F-8BF29CD7052F}" dt="2023-04-12T16:44:03.845" v="147" actId="207"/>
          <ac:graphicFrameMkLst>
            <pc:docMk/>
            <pc:sldMk cId="2532895144" sldId="1174"/>
            <ac:graphicFrameMk id="122" creationId="{48202834-EA22-48B0-BBA8-3BBE742AA9D3}"/>
          </ac:graphicFrameMkLst>
        </pc:graphicFrameChg>
      </pc:sldChg>
      <pc:sldChg chg="addSp modSp add">
        <pc:chgData name="PLANIFICACION MONITOREO UMC 2" userId="cd7e6066-9823-435e-9e20-8d6101a8df44" providerId="ADAL" clId="{7B732D3D-B5FA-4951-A72F-8BF29CD7052F}" dt="2023-04-12T17:22:21.459" v="502" actId="20577"/>
        <pc:sldMkLst>
          <pc:docMk/>
          <pc:sldMk cId="93590973" sldId="1196"/>
        </pc:sldMkLst>
        <pc:spChg chg="add mod">
          <ac:chgData name="PLANIFICACION MONITOREO UMC 2" userId="cd7e6066-9823-435e-9e20-8d6101a8df44" providerId="ADAL" clId="{7B732D3D-B5FA-4951-A72F-8BF29CD7052F}" dt="2023-04-12T17:15:57.828" v="331" actId="1037"/>
          <ac:spMkLst>
            <pc:docMk/>
            <pc:sldMk cId="93590973" sldId="1196"/>
            <ac:spMk id="2" creationId="{0B543DCE-97ED-45A0-B609-5DDE1EB82B64}"/>
          </ac:spMkLst>
        </pc:spChg>
        <pc:spChg chg="add mod">
          <ac:chgData name="PLANIFICACION MONITOREO UMC 2" userId="cd7e6066-9823-435e-9e20-8d6101a8df44" providerId="ADAL" clId="{7B732D3D-B5FA-4951-A72F-8BF29CD7052F}" dt="2023-04-12T17:15:57.828" v="331" actId="1037"/>
          <ac:spMkLst>
            <pc:docMk/>
            <pc:sldMk cId="93590973" sldId="1196"/>
            <ac:spMk id="3" creationId="{DCCE6B09-BD0E-4988-BE32-14BA5E08B77A}"/>
          </ac:spMkLst>
        </pc:spChg>
        <pc:spChg chg="add mod">
          <ac:chgData name="PLANIFICACION MONITOREO UMC 2" userId="cd7e6066-9823-435e-9e20-8d6101a8df44" providerId="ADAL" clId="{7B732D3D-B5FA-4951-A72F-8BF29CD7052F}" dt="2023-04-12T17:15:57.828" v="331" actId="1037"/>
          <ac:spMkLst>
            <pc:docMk/>
            <pc:sldMk cId="93590973" sldId="1196"/>
            <ac:spMk id="4" creationId="{DFF1A7A6-D08F-40C0-9AEE-9FD35B0F2D1C}"/>
          </ac:spMkLst>
        </pc:spChg>
        <pc:spChg chg="add mod">
          <ac:chgData name="PLANIFICACION MONITOREO UMC 2" userId="cd7e6066-9823-435e-9e20-8d6101a8df44" providerId="ADAL" clId="{7B732D3D-B5FA-4951-A72F-8BF29CD7052F}" dt="2023-04-12T17:15:57.828" v="331" actId="1037"/>
          <ac:spMkLst>
            <pc:docMk/>
            <pc:sldMk cId="93590973" sldId="1196"/>
            <ac:spMk id="5" creationId="{3E27F8DC-5810-47DF-9560-669B0B455735}"/>
          </ac:spMkLst>
        </pc:spChg>
        <pc:spChg chg="add mod">
          <ac:chgData name="PLANIFICACION MONITOREO UMC 2" userId="cd7e6066-9823-435e-9e20-8d6101a8df44" providerId="ADAL" clId="{7B732D3D-B5FA-4951-A72F-8BF29CD7052F}" dt="2023-04-12T17:15:57.828" v="331" actId="1037"/>
          <ac:spMkLst>
            <pc:docMk/>
            <pc:sldMk cId="93590973" sldId="1196"/>
            <ac:spMk id="6" creationId="{FBE5A607-56AA-4F07-9DF5-696E10A9A701}"/>
          </ac:spMkLst>
        </pc:spChg>
        <pc:spChg chg="add mod">
          <ac:chgData name="PLANIFICACION MONITOREO UMC 2" userId="cd7e6066-9823-435e-9e20-8d6101a8df44" providerId="ADAL" clId="{7B732D3D-B5FA-4951-A72F-8BF29CD7052F}" dt="2023-04-12T17:15:57.828" v="331" actId="1037"/>
          <ac:spMkLst>
            <pc:docMk/>
            <pc:sldMk cId="93590973" sldId="1196"/>
            <ac:spMk id="7" creationId="{5A2EFF71-133A-4366-B768-73AEC246BB02}"/>
          </ac:spMkLst>
        </pc:spChg>
        <pc:spChg chg="add mod">
          <ac:chgData name="PLANIFICACION MONITOREO UMC 2" userId="cd7e6066-9823-435e-9e20-8d6101a8df44" providerId="ADAL" clId="{7B732D3D-B5FA-4951-A72F-8BF29CD7052F}" dt="2023-04-12T17:15:57.828" v="331" actId="1037"/>
          <ac:spMkLst>
            <pc:docMk/>
            <pc:sldMk cId="93590973" sldId="1196"/>
            <ac:spMk id="8" creationId="{B76FB736-67FE-4D0F-835D-BF9641B311C4}"/>
          </ac:spMkLst>
        </pc:spChg>
        <pc:spChg chg="add mod">
          <ac:chgData name="PLANIFICACION MONITOREO UMC 2" userId="cd7e6066-9823-435e-9e20-8d6101a8df44" providerId="ADAL" clId="{7B732D3D-B5FA-4951-A72F-8BF29CD7052F}" dt="2023-04-12T17:15:57.828" v="331" actId="1037"/>
          <ac:spMkLst>
            <pc:docMk/>
            <pc:sldMk cId="93590973" sldId="1196"/>
            <ac:spMk id="9" creationId="{0574A783-39A9-49FE-86FD-B827E640972D}"/>
          </ac:spMkLst>
        </pc:spChg>
        <pc:spChg chg="add mod">
          <ac:chgData name="PLANIFICACION MONITOREO UMC 2" userId="cd7e6066-9823-435e-9e20-8d6101a8df44" providerId="ADAL" clId="{7B732D3D-B5FA-4951-A72F-8BF29CD7052F}" dt="2023-04-12T17:15:57.828" v="331" actId="1037"/>
          <ac:spMkLst>
            <pc:docMk/>
            <pc:sldMk cId="93590973" sldId="1196"/>
            <ac:spMk id="10" creationId="{0DDBD99F-C29F-4368-AC6B-054263E09AF3}"/>
          </ac:spMkLst>
        </pc:spChg>
        <pc:spChg chg="add mod">
          <ac:chgData name="PLANIFICACION MONITOREO UMC 2" userId="cd7e6066-9823-435e-9e20-8d6101a8df44" providerId="ADAL" clId="{7B732D3D-B5FA-4951-A72F-8BF29CD7052F}" dt="2023-04-12T17:15:57.828" v="331" actId="1037"/>
          <ac:spMkLst>
            <pc:docMk/>
            <pc:sldMk cId="93590973" sldId="1196"/>
            <ac:spMk id="11" creationId="{9A2616C6-4EC2-4504-99AC-063FD805E1C8}"/>
          </ac:spMkLst>
        </pc:spChg>
        <pc:spChg chg="add mod">
          <ac:chgData name="PLANIFICACION MONITOREO UMC 2" userId="cd7e6066-9823-435e-9e20-8d6101a8df44" providerId="ADAL" clId="{7B732D3D-B5FA-4951-A72F-8BF29CD7052F}" dt="2023-04-12T17:15:57.828" v="331" actId="1037"/>
          <ac:spMkLst>
            <pc:docMk/>
            <pc:sldMk cId="93590973" sldId="1196"/>
            <ac:spMk id="12" creationId="{6C94A1D9-D37F-4B05-B109-374F34269A50}"/>
          </ac:spMkLst>
        </pc:spChg>
        <pc:spChg chg="add mod">
          <ac:chgData name="PLANIFICACION MONITOREO UMC 2" userId="cd7e6066-9823-435e-9e20-8d6101a8df44" providerId="ADAL" clId="{7B732D3D-B5FA-4951-A72F-8BF29CD7052F}" dt="2023-04-12T17:15:57.828" v="331" actId="1037"/>
          <ac:spMkLst>
            <pc:docMk/>
            <pc:sldMk cId="93590973" sldId="1196"/>
            <ac:spMk id="13" creationId="{1D01FE01-5894-46A5-948E-EFC2C86AEB7B}"/>
          </ac:spMkLst>
        </pc:spChg>
        <pc:spChg chg="add mod">
          <ac:chgData name="PLANIFICACION MONITOREO UMC 2" userId="cd7e6066-9823-435e-9e20-8d6101a8df44" providerId="ADAL" clId="{7B732D3D-B5FA-4951-A72F-8BF29CD7052F}" dt="2023-04-12T17:15:57.828" v="331" actId="1037"/>
          <ac:spMkLst>
            <pc:docMk/>
            <pc:sldMk cId="93590973" sldId="1196"/>
            <ac:spMk id="14" creationId="{9EA19179-2FDF-403C-8969-7A265A98BAF6}"/>
          </ac:spMkLst>
        </pc:spChg>
        <pc:spChg chg="add mod">
          <ac:chgData name="PLANIFICACION MONITOREO UMC 2" userId="cd7e6066-9823-435e-9e20-8d6101a8df44" providerId="ADAL" clId="{7B732D3D-B5FA-4951-A72F-8BF29CD7052F}" dt="2023-04-12T17:15:57.828" v="331" actId="1037"/>
          <ac:spMkLst>
            <pc:docMk/>
            <pc:sldMk cId="93590973" sldId="1196"/>
            <ac:spMk id="15" creationId="{7500DE1C-B0C1-4D53-9003-E663508D68A4}"/>
          </ac:spMkLst>
        </pc:spChg>
        <pc:spChg chg="add mod">
          <ac:chgData name="PLANIFICACION MONITOREO UMC 2" userId="cd7e6066-9823-435e-9e20-8d6101a8df44" providerId="ADAL" clId="{7B732D3D-B5FA-4951-A72F-8BF29CD7052F}" dt="2023-04-12T17:15:57.828" v="331" actId="1037"/>
          <ac:spMkLst>
            <pc:docMk/>
            <pc:sldMk cId="93590973" sldId="1196"/>
            <ac:spMk id="16" creationId="{0D2BE73F-4F43-4384-8E7B-C3973A203FF9}"/>
          </ac:spMkLst>
        </pc:spChg>
        <pc:spChg chg="add mod">
          <ac:chgData name="PLANIFICACION MONITOREO UMC 2" userId="cd7e6066-9823-435e-9e20-8d6101a8df44" providerId="ADAL" clId="{7B732D3D-B5FA-4951-A72F-8BF29CD7052F}" dt="2023-04-12T17:15:57.828" v="331" actId="1037"/>
          <ac:spMkLst>
            <pc:docMk/>
            <pc:sldMk cId="93590973" sldId="1196"/>
            <ac:spMk id="17" creationId="{3E710EFF-B00F-44E8-9359-1BB92188B19D}"/>
          </ac:spMkLst>
        </pc:spChg>
        <pc:spChg chg="add mod">
          <ac:chgData name="PLANIFICACION MONITOREO UMC 2" userId="cd7e6066-9823-435e-9e20-8d6101a8df44" providerId="ADAL" clId="{7B732D3D-B5FA-4951-A72F-8BF29CD7052F}" dt="2023-04-12T17:15:57.828" v="331" actId="1037"/>
          <ac:spMkLst>
            <pc:docMk/>
            <pc:sldMk cId="93590973" sldId="1196"/>
            <ac:spMk id="18" creationId="{9C34E472-5765-4DC2-9CC7-3102B5DE4B2D}"/>
          </ac:spMkLst>
        </pc:spChg>
        <pc:spChg chg="add mod">
          <ac:chgData name="PLANIFICACION MONITOREO UMC 2" userId="cd7e6066-9823-435e-9e20-8d6101a8df44" providerId="ADAL" clId="{7B732D3D-B5FA-4951-A72F-8BF29CD7052F}" dt="2023-04-12T17:16:04.640" v="336" actId="1035"/>
          <ac:spMkLst>
            <pc:docMk/>
            <pc:sldMk cId="93590973" sldId="1196"/>
            <ac:spMk id="19" creationId="{8E7783E0-C50A-4B97-8DC3-1E2ADD8181C5}"/>
          </ac:spMkLst>
        </pc:spChg>
        <pc:spChg chg="add mod">
          <ac:chgData name="PLANIFICACION MONITOREO UMC 2" userId="cd7e6066-9823-435e-9e20-8d6101a8df44" providerId="ADAL" clId="{7B732D3D-B5FA-4951-A72F-8BF29CD7052F}" dt="2023-04-12T17:16:04.640" v="336" actId="1035"/>
          <ac:spMkLst>
            <pc:docMk/>
            <pc:sldMk cId="93590973" sldId="1196"/>
            <ac:spMk id="20" creationId="{4DFAFC77-4CA9-4B9E-9377-14A9BD630F37}"/>
          </ac:spMkLst>
        </pc:spChg>
        <pc:spChg chg="add mod">
          <ac:chgData name="PLANIFICACION MONITOREO UMC 2" userId="cd7e6066-9823-435e-9e20-8d6101a8df44" providerId="ADAL" clId="{7B732D3D-B5FA-4951-A72F-8BF29CD7052F}" dt="2023-04-12T17:16:04.640" v="336" actId="1035"/>
          <ac:spMkLst>
            <pc:docMk/>
            <pc:sldMk cId="93590973" sldId="1196"/>
            <ac:spMk id="21" creationId="{E3604DBE-4DB3-4704-95E0-0D3652B35C26}"/>
          </ac:spMkLst>
        </pc:spChg>
        <pc:spChg chg="add mod">
          <ac:chgData name="PLANIFICACION MONITOREO UMC 2" userId="cd7e6066-9823-435e-9e20-8d6101a8df44" providerId="ADAL" clId="{7B732D3D-B5FA-4951-A72F-8BF29CD7052F}" dt="2023-04-12T17:16:17.589" v="403" actId="1038"/>
          <ac:spMkLst>
            <pc:docMk/>
            <pc:sldMk cId="93590973" sldId="1196"/>
            <ac:spMk id="22" creationId="{3DE63AC8-F217-4CC7-B9EE-E359CC2C8ADE}"/>
          </ac:spMkLst>
        </pc:spChg>
        <pc:spChg chg="add mod">
          <ac:chgData name="PLANIFICACION MONITOREO UMC 2" userId="cd7e6066-9823-435e-9e20-8d6101a8df44" providerId="ADAL" clId="{7B732D3D-B5FA-4951-A72F-8BF29CD7052F}" dt="2023-04-12T17:16:20.487" v="404" actId="1076"/>
          <ac:spMkLst>
            <pc:docMk/>
            <pc:sldMk cId="93590973" sldId="1196"/>
            <ac:spMk id="23" creationId="{4FEE77F6-F513-46FD-81C8-FE301BCDAB81}"/>
          </ac:spMkLst>
        </pc:spChg>
        <pc:spChg chg="add mod">
          <ac:chgData name="PLANIFICACION MONITOREO UMC 2" userId="cd7e6066-9823-435e-9e20-8d6101a8df44" providerId="ADAL" clId="{7B732D3D-B5FA-4951-A72F-8BF29CD7052F}" dt="2023-04-12T17:22:14.650" v="498" actId="20577"/>
          <ac:spMkLst>
            <pc:docMk/>
            <pc:sldMk cId="93590973" sldId="1196"/>
            <ac:spMk id="24" creationId="{94C86F7F-5554-419F-A930-F8E527CEFEEA}"/>
          </ac:spMkLst>
        </pc:spChg>
        <pc:spChg chg="add mod">
          <ac:chgData name="PLANIFICACION MONITOREO UMC 2" userId="cd7e6066-9823-435e-9e20-8d6101a8df44" providerId="ADAL" clId="{7B732D3D-B5FA-4951-A72F-8BF29CD7052F}" dt="2023-04-12T17:16:38.142" v="443" actId="1076"/>
          <ac:spMkLst>
            <pc:docMk/>
            <pc:sldMk cId="93590973" sldId="1196"/>
            <ac:spMk id="25" creationId="{BB30A75F-A53C-470F-918B-B7E660C60C5B}"/>
          </ac:spMkLst>
        </pc:spChg>
        <pc:spChg chg="add mod">
          <ac:chgData name="PLANIFICACION MONITOREO UMC 2" userId="cd7e6066-9823-435e-9e20-8d6101a8df44" providerId="ADAL" clId="{7B732D3D-B5FA-4951-A72F-8BF29CD7052F}" dt="2023-04-12T17:16:39.885" v="444" actId="1076"/>
          <ac:spMkLst>
            <pc:docMk/>
            <pc:sldMk cId="93590973" sldId="1196"/>
            <ac:spMk id="26" creationId="{31218A98-9CF5-4B6A-808A-079846B9CF3B}"/>
          </ac:spMkLst>
        </pc:spChg>
        <pc:spChg chg="add mod">
          <ac:chgData name="PLANIFICACION MONITOREO UMC 2" userId="cd7e6066-9823-435e-9e20-8d6101a8df44" providerId="ADAL" clId="{7B732D3D-B5FA-4951-A72F-8BF29CD7052F}" dt="2023-04-12T17:16:56.326" v="447" actId="14100"/>
          <ac:spMkLst>
            <pc:docMk/>
            <pc:sldMk cId="93590973" sldId="1196"/>
            <ac:spMk id="27" creationId="{29609194-A849-4892-A57C-92CADD5C16F2}"/>
          </ac:spMkLst>
        </pc:spChg>
        <pc:spChg chg="add mod">
          <ac:chgData name="PLANIFICACION MONITOREO UMC 2" userId="cd7e6066-9823-435e-9e20-8d6101a8df44" providerId="ADAL" clId="{7B732D3D-B5FA-4951-A72F-8BF29CD7052F}" dt="2023-04-12T17:16:12.166" v="378" actId="1038"/>
          <ac:spMkLst>
            <pc:docMk/>
            <pc:sldMk cId="93590973" sldId="1196"/>
            <ac:spMk id="28" creationId="{FA83EC29-BA19-46E0-BCD1-C46CCA99C63E}"/>
          </ac:spMkLst>
        </pc:spChg>
        <pc:spChg chg="add mod">
          <ac:chgData name="PLANIFICACION MONITOREO UMC 2" userId="cd7e6066-9823-435e-9e20-8d6101a8df44" providerId="ADAL" clId="{7B732D3D-B5FA-4951-A72F-8BF29CD7052F}" dt="2023-04-12T17:16:32.499" v="440" actId="1036"/>
          <ac:spMkLst>
            <pc:docMk/>
            <pc:sldMk cId="93590973" sldId="1196"/>
            <ac:spMk id="29" creationId="{70F7BFF0-85B6-4033-BA1F-16B51FFD35AD}"/>
          </ac:spMkLst>
        </pc:spChg>
        <pc:spChg chg="add mod">
          <ac:chgData name="PLANIFICACION MONITOREO UMC 2" userId="cd7e6066-9823-435e-9e20-8d6101a8df44" providerId="ADAL" clId="{7B732D3D-B5FA-4951-A72F-8BF29CD7052F}" dt="2023-04-12T17:16:57.787" v="448" actId="14100"/>
          <ac:spMkLst>
            <pc:docMk/>
            <pc:sldMk cId="93590973" sldId="1196"/>
            <ac:spMk id="30" creationId="{16BA6764-49E8-41FC-B849-3EA01354A655}"/>
          </ac:spMkLst>
        </pc:spChg>
        <pc:spChg chg="add mod">
          <ac:chgData name="PLANIFICACION MONITOREO UMC 2" userId="cd7e6066-9823-435e-9e20-8d6101a8df44" providerId="ADAL" clId="{7B732D3D-B5FA-4951-A72F-8BF29CD7052F}" dt="2023-04-12T17:16:32.499" v="440" actId="1036"/>
          <ac:spMkLst>
            <pc:docMk/>
            <pc:sldMk cId="93590973" sldId="1196"/>
            <ac:spMk id="31" creationId="{F072F853-4F68-418B-BF94-29D7CE224591}"/>
          </ac:spMkLst>
        </pc:spChg>
        <pc:spChg chg="add mod">
          <ac:chgData name="PLANIFICACION MONITOREO UMC 2" userId="cd7e6066-9823-435e-9e20-8d6101a8df44" providerId="ADAL" clId="{7B732D3D-B5FA-4951-A72F-8BF29CD7052F}" dt="2023-04-12T17:16:12.166" v="378" actId="1038"/>
          <ac:spMkLst>
            <pc:docMk/>
            <pc:sldMk cId="93590973" sldId="1196"/>
            <ac:spMk id="32" creationId="{806076B8-A7BD-4837-B853-DCE9AF7F0EAC}"/>
          </ac:spMkLst>
        </pc:spChg>
        <pc:spChg chg="add mod">
          <ac:chgData name="PLANIFICACION MONITOREO UMC 2" userId="cd7e6066-9823-435e-9e20-8d6101a8df44" providerId="ADAL" clId="{7B732D3D-B5FA-4951-A72F-8BF29CD7052F}" dt="2023-04-12T17:16:12.166" v="378" actId="1038"/>
          <ac:spMkLst>
            <pc:docMk/>
            <pc:sldMk cId="93590973" sldId="1196"/>
            <ac:spMk id="33" creationId="{813A8890-3E05-4735-9588-B0FABD2993B2}"/>
          </ac:spMkLst>
        </pc:spChg>
        <pc:spChg chg="add mod">
          <ac:chgData name="PLANIFICACION MONITOREO UMC 2" userId="cd7e6066-9823-435e-9e20-8d6101a8df44" providerId="ADAL" clId="{7B732D3D-B5FA-4951-A72F-8BF29CD7052F}" dt="2023-04-12T17:16:17.589" v="403" actId="1038"/>
          <ac:spMkLst>
            <pc:docMk/>
            <pc:sldMk cId="93590973" sldId="1196"/>
            <ac:spMk id="34" creationId="{9FCB20D3-6BD2-482E-AF2E-4BFC5408FF3E}"/>
          </ac:spMkLst>
        </pc:spChg>
        <pc:spChg chg="add mod">
          <ac:chgData name="PLANIFICACION MONITOREO UMC 2" userId="cd7e6066-9823-435e-9e20-8d6101a8df44" providerId="ADAL" clId="{7B732D3D-B5FA-4951-A72F-8BF29CD7052F}" dt="2023-04-12T17:16:36.350" v="442" actId="1076"/>
          <ac:spMkLst>
            <pc:docMk/>
            <pc:sldMk cId="93590973" sldId="1196"/>
            <ac:spMk id="35" creationId="{93BE48C7-2FA8-4D7B-9363-0165EB3A679B}"/>
          </ac:spMkLst>
        </pc:spChg>
        <pc:spChg chg="add mod">
          <ac:chgData name="PLANIFICACION MONITOREO UMC 2" userId="cd7e6066-9823-435e-9e20-8d6101a8df44" providerId="ADAL" clId="{7B732D3D-B5FA-4951-A72F-8BF29CD7052F}" dt="2023-04-12T17:22:17.735" v="500" actId="20577"/>
          <ac:spMkLst>
            <pc:docMk/>
            <pc:sldMk cId="93590973" sldId="1196"/>
            <ac:spMk id="36" creationId="{1A641E46-FBF3-4E52-88BE-D775B5CD4052}"/>
          </ac:spMkLst>
        </pc:spChg>
        <pc:spChg chg="add mod">
          <ac:chgData name="PLANIFICACION MONITOREO UMC 2" userId="cd7e6066-9823-435e-9e20-8d6101a8df44" providerId="ADAL" clId="{7B732D3D-B5FA-4951-A72F-8BF29CD7052F}" dt="2023-04-12T17:16:51.871" v="446" actId="1076"/>
          <ac:spMkLst>
            <pc:docMk/>
            <pc:sldMk cId="93590973" sldId="1196"/>
            <ac:spMk id="37" creationId="{977765C8-3278-41C9-B194-0CCB05478CA3}"/>
          </ac:spMkLst>
        </pc:spChg>
        <pc:spChg chg="add mod">
          <ac:chgData name="PLANIFICACION MONITOREO UMC 2" userId="cd7e6066-9823-435e-9e20-8d6101a8df44" providerId="ADAL" clId="{7B732D3D-B5FA-4951-A72F-8BF29CD7052F}" dt="2023-04-12T17:16:51.871" v="446" actId="1076"/>
          <ac:spMkLst>
            <pc:docMk/>
            <pc:sldMk cId="93590973" sldId="1196"/>
            <ac:spMk id="38" creationId="{05CC82DE-5494-4D0C-98E9-B3F4DEB1EC6E}"/>
          </ac:spMkLst>
        </pc:spChg>
        <pc:spChg chg="add mod">
          <ac:chgData name="PLANIFICACION MONITOREO UMC 2" userId="cd7e6066-9823-435e-9e20-8d6101a8df44" providerId="ADAL" clId="{7B732D3D-B5FA-4951-A72F-8BF29CD7052F}" dt="2023-04-12T17:22:21.459" v="502" actId="20577"/>
          <ac:spMkLst>
            <pc:docMk/>
            <pc:sldMk cId="93590973" sldId="1196"/>
            <ac:spMk id="39" creationId="{65A357F9-7592-491B-8EF2-71CD99F8EB0A}"/>
          </ac:spMkLst>
        </pc:spChg>
        <pc:spChg chg="add mod">
          <ac:chgData name="PLANIFICACION MONITOREO UMC 2" userId="cd7e6066-9823-435e-9e20-8d6101a8df44" providerId="ADAL" clId="{7B732D3D-B5FA-4951-A72F-8BF29CD7052F}" dt="2023-04-12T17:16:26.150" v="429" actId="1035"/>
          <ac:spMkLst>
            <pc:docMk/>
            <pc:sldMk cId="93590973" sldId="1196"/>
            <ac:spMk id="40" creationId="{484B754B-0130-42CB-AB52-5EC1CB78284C}"/>
          </ac:spMkLst>
        </pc:spChg>
        <pc:spChg chg="add mod">
          <ac:chgData name="PLANIFICACION MONITOREO UMC 2" userId="cd7e6066-9823-435e-9e20-8d6101a8df44" providerId="ADAL" clId="{7B732D3D-B5FA-4951-A72F-8BF29CD7052F}" dt="2023-04-12T17:16:26.150" v="429" actId="1035"/>
          <ac:spMkLst>
            <pc:docMk/>
            <pc:sldMk cId="93590973" sldId="1196"/>
            <ac:spMk id="41" creationId="{94CEBAE3-AC6F-4837-A4BE-4186E09EAC9E}"/>
          </ac:spMkLst>
        </pc:spChg>
        <pc:spChg chg="add mod">
          <ac:chgData name="PLANIFICACION MONITOREO UMC 2" userId="cd7e6066-9823-435e-9e20-8d6101a8df44" providerId="ADAL" clId="{7B732D3D-B5FA-4951-A72F-8BF29CD7052F}" dt="2023-04-12T17:16:26.150" v="429" actId="1035"/>
          <ac:spMkLst>
            <pc:docMk/>
            <pc:sldMk cId="93590973" sldId="1196"/>
            <ac:spMk id="42" creationId="{1C99DA4B-D6A6-476C-931A-ABD2F6723507}"/>
          </ac:spMkLst>
        </pc:spChg>
      </pc:sldChg>
      <pc:sldMasterChg chg="delSldLayout">
        <pc:chgData name="PLANIFICACION MONITOREO UMC 2" userId="cd7e6066-9823-435e-9e20-8d6101a8df44" providerId="ADAL" clId="{7B732D3D-B5FA-4951-A72F-8BF29CD7052F}" dt="2023-04-12T17:17:04.771" v="451" actId="2696"/>
        <pc:sldMasterMkLst>
          <pc:docMk/>
          <pc:sldMasterMk cId="1938498790" sldId="2147483648"/>
        </pc:sldMasterMkLst>
        <pc:sldLayoutChg chg="del">
          <pc:chgData name="PLANIFICACION MONITOREO UMC 2" userId="cd7e6066-9823-435e-9e20-8d6101a8df44" providerId="ADAL" clId="{7B732D3D-B5FA-4951-A72F-8BF29CD7052F}" dt="2023-04-12T17:17:04.771" v="451" actId="2696"/>
          <pc:sldLayoutMkLst>
            <pc:docMk/>
            <pc:sldMasterMk cId="1938498790" sldId="2147483648"/>
            <pc:sldLayoutMk cId="951870904" sldId="2147483664"/>
          </pc:sldLayoutMkLst>
        </pc:sldLayoutChg>
      </pc:sldMasterChg>
    </pc:docChg>
  </pc:docChgLst>
  <pc:docChgLst>
    <pc:chgData name="PLANIMONIUMC07" userId="a36e1160-c169-45f0-a038-c039c4afe98c" providerId="ADAL" clId="{B447F5C2-8283-42CB-9804-DFC47241FFF2}"/>
    <pc:docChg chg="undo redo custSel addSld delSld modSld sldOrd">
      <pc:chgData name="PLANIMONIUMC07" userId="a36e1160-c169-45f0-a038-c039c4afe98c" providerId="ADAL" clId="{B447F5C2-8283-42CB-9804-DFC47241FFF2}" dt="2023-03-02T11:54:34.633" v="5457" actId="14100"/>
      <pc:docMkLst>
        <pc:docMk/>
      </pc:docMkLst>
      <pc:sldChg chg="modSp mod">
        <pc:chgData name="PLANIMONIUMC07" userId="a36e1160-c169-45f0-a038-c039c4afe98c" providerId="ADAL" clId="{B447F5C2-8283-42CB-9804-DFC47241FFF2}" dt="2023-02-23T13:32:05.768" v="19" actId="20577"/>
        <pc:sldMkLst>
          <pc:docMk/>
          <pc:sldMk cId="2171595822" sldId="257"/>
        </pc:sldMkLst>
        <pc:spChg chg="mod">
          <ac:chgData name="PLANIMONIUMC07" userId="a36e1160-c169-45f0-a038-c039c4afe98c" providerId="ADAL" clId="{B447F5C2-8283-42CB-9804-DFC47241FFF2}" dt="2023-02-23T13:32:05.768" v="19" actId="20577"/>
          <ac:spMkLst>
            <pc:docMk/>
            <pc:sldMk cId="2171595822" sldId="257"/>
            <ac:spMk id="9" creationId="{00000000-0000-0000-0000-000000000000}"/>
          </ac:spMkLst>
        </pc:spChg>
        <pc:spChg chg="mod">
          <ac:chgData name="PLANIMONIUMC07" userId="a36e1160-c169-45f0-a038-c039c4afe98c" providerId="ADAL" clId="{B447F5C2-8283-42CB-9804-DFC47241FFF2}" dt="2023-02-23T13:32:00.488" v="13" actId="20577"/>
          <ac:spMkLst>
            <pc:docMk/>
            <pc:sldMk cId="2171595822" sldId="257"/>
            <ac:spMk id="10" creationId="{00000000-0000-0000-0000-000000000000}"/>
          </ac:spMkLst>
        </pc:spChg>
      </pc:sldChg>
      <pc:sldChg chg="addSp delSp modSp mod modAnim">
        <pc:chgData name="PLANIMONIUMC07" userId="a36e1160-c169-45f0-a038-c039c4afe98c" providerId="ADAL" clId="{B447F5C2-8283-42CB-9804-DFC47241FFF2}" dt="2023-02-23T16:15:48.635" v="908"/>
        <pc:sldMkLst>
          <pc:docMk/>
          <pc:sldMk cId="1605804493" sldId="264"/>
        </pc:sldMkLst>
        <pc:spChg chg="add del mod">
          <ac:chgData name="PLANIMONIUMC07" userId="a36e1160-c169-45f0-a038-c039c4afe98c" providerId="ADAL" clId="{B447F5C2-8283-42CB-9804-DFC47241FFF2}" dt="2023-02-23T13:51:27.388" v="144" actId="21"/>
          <ac:spMkLst>
            <pc:docMk/>
            <pc:sldMk cId="1605804493" sldId="264"/>
            <ac:spMk id="3" creationId="{99730762-54BC-FC44-1744-7C3CEB774AF5}"/>
          </ac:spMkLst>
        </pc:spChg>
        <pc:graphicFrameChg chg="mod">
          <ac:chgData name="PLANIMONIUMC07" userId="a36e1160-c169-45f0-a038-c039c4afe98c" providerId="ADAL" clId="{B447F5C2-8283-42CB-9804-DFC47241FFF2}" dt="2023-02-23T14:32:25.146" v="507" actId="20577"/>
          <ac:graphicFrameMkLst>
            <pc:docMk/>
            <pc:sldMk cId="1605804493" sldId="264"/>
            <ac:graphicFrameMk id="16" creationId="{E829D477-AB4E-CA3D-CFB6-480922D19A33}"/>
          </ac:graphicFrameMkLst>
        </pc:graphicFrameChg>
        <pc:picChg chg="mod">
          <ac:chgData name="PLANIMONIUMC07" userId="a36e1160-c169-45f0-a038-c039c4afe98c" providerId="ADAL" clId="{B447F5C2-8283-42CB-9804-DFC47241FFF2}" dt="2023-02-23T15:25:48.207" v="744"/>
          <ac:picMkLst>
            <pc:docMk/>
            <pc:sldMk cId="1605804493" sldId="264"/>
            <ac:picMk id="11" creationId="{F413F546-C1F4-C9B9-59D5-B14D568928B7}"/>
          </ac:picMkLst>
        </pc:picChg>
        <pc:picChg chg="mod">
          <ac:chgData name="PLANIMONIUMC07" userId="a36e1160-c169-45f0-a038-c039c4afe98c" providerId="ADAL" clId="{B447F5C2-8283-42CB-9804-DFC47241FFF2}" dt="2023-02-23T16:15:48.635" v="908"/>
          <ac:picMkLst>
            <pc:docMk/>
            <pc:sldMk cId="1605804493" sldId="264"/>
            <ac:picMk id="14" creationId="{3C5F05C0-1EFB-3935-5167-2C6FD353A9EF}"/>
          </ac:picMkLst>
        </pc:picChg>
      </pc:sldChg>
      <pc:sldChg chg="addSp delSp modSp mod delDesignElem chgLayout">
        <pc:chgData name="PLANIMONIUMC07" userId="a36e1160-c169-45f0-a038-c039c4afe98c" providerId="ADAL" clId="{B447F5C2-8283-42CB-9804-DFC47241FFF2}" dt="2023-02-23T13:52:05.628" v="153" actId="1076"/>
        <pc:sldMkLst>
          <pc:docMk/>
          <pc:sldMk cId="2743772705" sldId="271"/>
        </pc:sldMkLst>
        <pc:spChg chg="mod ord">
          <ac:chgData name="PLANIMONIUMC07" userId="a36e1160-c169-45f0-a038-c039c4afe98c" providerId="ADAL" clId="{B447F5C2-8283-42CB-9804-DFC47241FFF2}" dt="2023-02-23T13:42:20.777" v="85" actId="26606"/>
          <ac:spMkLst>
            <pc:docMk/>
            <pc:sldMk cId="2743772705" sldId="271"/>
            <ac:spMk id="3" creationId="{00000000-0000-0000-0000-000000000000}"/>
          </ac:spMkLst>
        </pc:spChg>
        <pc:spChg chg="mod">
          <ac:chgData name="PLANIMONIUMC07" userId="a36e1160-c169-45f0-a038-c039c4afe98c" providerId="ADAL" clId="{B447F5C2-8283-42CB-9804-DFC47241FFF2}" dt="2023-02-23T13:51:07.545" v="143" actId="403"/>
          <ac:spMkLst>
            <pc:docMk/>
            <pc:sldMk cId="2743772705" sldId="271"/>
            <ac:spMk id="8" creationId="{8290C5C4-5C4C-452E-BB38-D4D7AFC2002C}"/>
          </ac:spMkLst>
        </pc:spChg>
        <pc:spChg chg="add mod">
          <ac:chgData name="PLANIMONIUMC07" userId="a36e1160-c169-45f0-a038-c039c4afe98c" providerId="ADAL" clId="{B447F5C2-8283-42CB-9804-DFC47241FFF2}" dt="2023-02-23T13:52:05.628" v="153" actId="1076"/>
          <ac:spMkLst>
            <pc:docMk/>
            <pc:sldMk cId="2743772705" sldId="271"/>
            <ac:spMk id="11" creationId="{C273B39B-F7DB-D0A5-6F20-291BE1D2670B}"/>
          </ac:spMkLst>
        </pc:spChg>
        <pc:spChg chg="del mod">
          <ac:chgData name="PLANIMONIUMC07" userId="a36e1160-c169-45f0-a038-c039c4afe98c" providerId="ADAL" clId="{B447F5C2-8283-42CB-9804-DFC47241FFF2}" dt="2023-02-23T13:41:26.892" v="77" actId="21"/>
          <ac:spMkLst>
            <pc:docMk/>
            <pc:sldMk cId="2743772705" sldId="271"/>
            <ac:spMk id="24" creationId="{7BA5E094-A29F-7734-5460-AD98CD329FDB}"/>
          </ac:spMkLst>
        </pc:spChg>
        <pc:spChg chg="del">
          <ac:chgData name="PLANIMONIUMC07" userId="a36e1160-c169-45f0-a038-c039c4afe98c" providerId="ADAL" clId="{B447F5C2-8283-42CB-9804-DFC47241FFF2}" dt="2023-02-23T13:38:34.938" v="50" actId="700"/>
          <ac:spMkLst>
            <pc:docMk/>
            <pc:sldMk cId="2743772705" sldId="271"/>
            <ac:spMk id="32" creationId="{0CBF71E6-C54A-4E15-90AD-354C39435516}"/>
          </ac:spMkLst>
        </pc:spChg>
        <pc:spChg chg="add del">
          <ac:chgData name="PLANIMONIUMC07" userId="a36e1160-c169-45f0-a038-c039c4afe98c" providerId="ADAL" clId="{B447F5C2-8283-42CB-9804-DFC47241FFF2}" dt="2023-02-23T13:41:48.992" v="80" actId="26606"/>
          <ac:spMkLst>
            <pc:docMk/>
            <pc:sldMk cId="2743772705" sldId="271"/>
            <ac:spMk id="1031" creationId="{EB270761-CC40-4F3F-A916-7E3BC3989348}"/>
          </ac:spMkLst>
        </pc:spChg>
        <pc:spChg chg="add del">
          <ac:chgData name="PLANIMONIUMC07" userId="a36e1160-c169-45f0-a038-c039c4afe98c" providerId="ADAL" clId="{B447F5C2-8283-42CB-9804-DFC47241FFF2}" dt="2023-02-23T13:41:48.992" v="80" actId="26606"/>
          <ac:spMkLst>
            <pc:docMk/>
            <pc:sldMk cId="2743772705" sldId="271"/>
            <ac:spMk id="1033" creationId="{A2555B16-BE1D-4C33-A27C-FF0671B6C94C}"/>
          </ac:spMkLst>
        </pc:spChg>
        <pc:spChg chg="add del">
          <ac:chgData name="PLANIMONIUMC07" userId="a36e1160-c169-45f0-a038-c039c4afe98c" providerId="ADAL" clId="{B447F5C2-8283-42CB-9804-DFC47241FFF2}" dt="2023-02-23T13:41:52.897" v="82" actId="26606"/>
          <ac:spMkLst>
            <pc:docMk/>
            <pc:sldMk cId="2743772705" sldId="271"/>
            <ac:spMk id="1035" creationId="{EE04B5EB-F158-4507-90DD-BD23620C7CC9}"/>
          </ac:spMkLst>
        </pc:spChg>
        <pc:spChg chg="add del">
          <ac:chgData name="PLANIMONIUMC07" userId="a36e1160-c169-45f0-a038-c039c4afe98c" providerId="ADAL" clId="{B447F5C2-8283-42CB-9804-DFC47241FFF2}" dt="2023-02-23T13:41:52.897" v="82" actId="26606"/>
          <ac:spMkLst>
            <pc:docMk/>
            <pc:sldMk cId="2743772705" sldId="271"/>
            <ac:spMk id="1036" creationId="{19D32F93-50AC-4C46-A5DB-291C60DDB7BD}"/>
          </ac:spMkLst>
        </pc:spChg>
        <pc:spChg chg="add del">
          <ac:chgData name="PLANIMONIUMC07" userId="a36e1160-c169-45f0-a038-c039c4afe98c" providerId="ADAL" clId="{B447F5C2-8283-42CB-9804-DFC47241FFF2}" dt="2023-02-23T13:41:52.897" v="82" actId="26606"/>
          <ac:spMkLst>
            <pc:docMk/>
            <pc:sldMk cId="2743772705" sldId="271"/>
            <ac:spMk id="1037" creationId="{827DC2C4-B485-428A-BF4A-472D2967F47F}"/>
          </ac:spMkLst>
        </pc:spChg>
        <pc:spChg chg="add del">
          <ac:chgData name="PLANIMONIUMC07" userId="a36e1160-c169-45f0-a038-c039c4afe98c" providerId="ADAL" clId="{B447F5C2-8283-42CB-9804-DFC47241FFF2}" dt="2023-02-23T13:42:20.750" v="84" actId="26606"/>
          <ac:spMkLst>
            <pc:docMk/>
            <pc:sldMk cId="2743772705" sldId="271"/>
            <ac:spMk id="1039" creationId="{0E91F5CA-B392-444C-88E3-BF5BAAEBDEB0}"/>
          </ac:spMkLst>
        </pc:spChg>
        <pc:spChg chg="add del">
          <ac:chgData name="PLANIMONIUMC07" userId="a36e1160-c169-45f0-a038-c039c4afe98c" providerId="ADAL" clId="{B447F5C2-8283-42CB-9804-DFC47241FFF2}" dt="2023-02-23T13:42:20.750" v="84" actId="26606"/>
          <ac:spMkLst>
            <pc:docMk/>
            <pc:sldMk cId="2743772705" sldId="271"/>
            <ac:spMk id="1040" creationId="{DFCA2118-59A2-4310-A4B2-F2CBA821E842}"/>
          </ac:spMkLst>
        </pc:spChg>
        <pc:spChg chg="add">
          <ac:chgData name="PLANIMONIUMC07" userId="a36e1160-c169-45f0-a038-c039c4afe98c" providerId="ADAL" clId="{B447F5C2-8283-42CB-9804-DFC47241FFF2}" dt="2023-02-23T13:42:20.777" v="85" actId="26606"/>
          <ac:spMkLst>
            <pc:docMk/>
            <pc:sldMk cId="2743772705" sldId="271"/>
            <ac:spMk id="1042" creationId="{33ADEAE5-B080-4DEC-819A-00E41A93F881}"/>
          </ac:spMkLst>
        </pc:spChg>
        <pc:spChg chg="add">
          <ac:chgData name="PLANIMONIUMC07" userId="a36e1160-c169-45f0-a038-c039c4afe98c" providerId="ADAL" clId="{B447F5C2-8283-42CB-9804-DFC47241FFF2}" dt="2023-02-23T13:42:20.777" v="85" actId="26606"/>
          <ac:spMkLst>
            <pc:docMk/>
            <pc:sldMk cId="2743772705" sldId="271"/>
            <ac:spMk id="1043" creationId="{D9FB580A-BA0E-4D5E-90F4-C42767A78389}"/>
          </ac:spMkLst>
        </pc:spChg>
        <pc:picChg chg="add del mod">
          <ac:chgData name="PLANIMONIUMC07" userId="a36e1160-c169-45f0-a038-c039c4afe98c" providerId="ADAL" clId="{B447F5C2-8283-42CB-9804-DFC47241FFF2}" dt="2023-02-23T13:38:43.444" v="53"/>
          <ac:picMkLst>
            <pc:docMk/>
            <pc:sldMk cId="2743772705" sldId="271"/>
            <ac:picMk id="2" creationId="{2A8478DD-7212-EC9B-C80D-AC2491B7883F}"/>
          </ac:picMkLst>
        </pc:picChg>
        <pc:picChg chg="add del">
          <ac:chgData name="PLANIMONIUMC07" userId="a36e1160-c169-45f0-a038-c039c4afe98c" providerId="ADAL" clId="{B447F5C2-8283-42CB-9804-DFC47241FFF2}" dt="2023-02-23T13:38:47.412" v="55"/>
          <ac:picMkLst>
            <pc:docMk/>
            <pc:sldMk cId="2743772705" sldId="271"/>
            <ac:picMk id="4" creationId="{AFA63FEE-3812-B9DE-402B-2D7BCA613EBE}"/>
          </ac:picMkLst>
        </pc:picChg>
        <pc:picChg chg="add del mod">
          <ac:chgData name="PLANIMONIUMC07" userId="a36e1160-c169-45f0-a038-c039c4afe98c" providerId="ADAL" clId="{B447F5C2-8283-42CB-9804-DFC47241FFF2}" dt="2023-02-23T13:40:54.396" v="70" actId="478"/>
          <ac:picMkLst>
            <pc:docMk/>
            <pc:sldMk cId="2743772705" sldId="271"/>
            <ac:picMk id="5" creationId="{AFE35D5E-B862-9266-0E56-B4B33C3D95CC}"/>
          </ac:picMkLst>
        </pc:picChg>
        <pc:picChg chg="add del mod">
          <ac:chgData name="PLANIMONIUMC07" userId="a36e1160-c169-45f0-a038-c039c4afe98c" providerId="ADAL" clId="{B447F5C2-8283-42CB-9804-DFC47241FFF2}" dt="2023-02-23T13:41:23.903" v="76"/>
          <ac:picMkLst>
            <pc:docMk/>
            <pc:sldMk cId="2743772705" sldId="271"/>
            <ac:picMk id="6" creationId="{A7F91509-61ED-7D0B-4307-6DE7B11E719D}"/>
          </ac:picMkLst>
        </pc:picChg>
        <pc:picChg chg="add del mod">
          <ac:chgData name="PLANIMONIUMC07" userId="a36e1160-c169-45f0-a038-c039c4afe98c" providerId="ADAL" clId="{B447F5C2-8283-42CB-9804-DFC47241FFF2}" dt="2023-02-23T13:41:23.903" v="76"/>
          <ac:picMkLst>
            <pc:docMk/>
            <pc:sldMk cId="2743772705" sldId="271"/>
            <ac:picMk id="7" creationId="{EA3B227E-5273-D1A5-935A-46A55A8F7DF8}"/>
          </ac:picMkLst>
        </pc:picChg>
        <pc:picChg chg="add del mod">
          <ac:chgData name="PLANIMONIUMC07" userId="a36e1160-c169-45f0-a038-c039c4afe98c" providerId="ADAL" clId="{B447F5C2-8283-42CB-9804-DFC47241FFF2}" dt="2023-02-23T13:41:22.015" v="74"/>
          <ac:picMkLst>
            <pc:docMk/>
            <pc:sldMk cId="2743772705" sldId="271"/>
            <ac:picMk id="9" creationId="{BD99D946-AD05-720D-D90E-51DA87F2EF4D}"/>
          </ac:picMkLst>
        </pc:picChg>
        <pc:picChg chg="add del mod">
          <ac:chgData name="PLANIMONIUMC07" userId="a36e1160-c169-45f0-a038-c039c4afe98c" providerId="ADAL" clId="{B447F5C2-8283-42CB-9804-DFC47241FFF2}" dt="2023-02-23T13:41:22.015" v="74"/>
          <ac:picMkLst>
            <pc:docMk/>
            <pc:sldMk cId="2743772705" sldId="271"/>
            <ac:picMk id="10" creationId="{46F10CDC-B08D-88DE-1406-508CDB8F42CB}"/>
          </ac:picMkLst>
        </pc:picChg>
        <pc:picChg chg="del">
          <ac:chgData name="PLANIMONIUMC07" userId="a36e1160-c169-45f0-a038-c039c4afe98c" providerId="ADAL" clId="{B447F5C2-8283-42CB-9804-DFC47241FFF2}" dt="2023-02-23T13:36:47.524" v="29" actId="478"/>
          <ac:picMkLst>
            <pc:docMk/>
            <pc:sldMk cId="2743772705" sldId="271"/>
            <ac:picMk id="28" creationId="{3F907B77-DB59-2F80-A41E-17BAF2124686}"/>
          </ac:picMkLst>
        </pc:picChg>
        <pc:picChg chg="add del mod ord">
          <ac:chgData name="PLANIMONIUMC07" userId="a36e1160-c169-45f0-a038-c039c4afe98c" providerId="ADAL" clId="{B447F5C2-8283-42CB-9804-DFC47241FFF2}" dt="2023-02-23T13:50:42.613" v="135" actId="1076"/>
          <ac:picMkLst>
            <pc:docMk/>
            <pc:sldMk cId="2743772705" sldId="271"/>
            <ac:picMk id="1026" creationId="{22F270A4-6AD6-456D-866F-45C48D641E35}"/>
          </ac:picMkLst>
        </pc:picChg>
      </pc:sldChg>
      <pc:sldChg chg="modSp mod">
        <pc:chgData name="PLANIMONIUMC07" userId="a36e1160-c169-45f0-a038-c039c4afe98c" providerId="ADAL" clId="{B447F5C2-8283-42CB-9804-DFC47241FFF2}" dt="2023-02-23T14:48:35.766" v="732" actId="6549"/>
        <pc:sldMkLst>
          <pc:docMk/>
          <pc:sldMk cId="67768636" sldId="374"/>
        </pc:sldMkLst>
        <pc:spChg chg="mod">
          <ac:chgData name="PLANIMONIUMC07" userId="a36e1160-c169-45f0-a038-c039c4afe98c" providerId="ADAL" clId="{B447F5C2-8283-42CB-9804-DFC47241FFF2}" dt="2023-02-23T14:48:35.766" v="732" actId="6549"/>
          <ac:spMkLst>
            <pc:docMk/>
            <pc:sldMk cId="67768636" sldId="374"/>
            <ac:spMk id="5" creationId="{00000000-0000-0000-0000-000000000000}"/>
          </ac:spMkLst>
        </pc:spChg>
      </pc:sldChg>
      <pc:sldChg chg="delSp modSp mod delAnim modAnim">
        <pc:chgData name="PLANIMONIUMC07" userId="a36e1160-c169-45f0-a038-c039c4afe98c" providerId="ADAL" clId="{B447F5C2-8283-42CB-9804-DFC47241FFF2}" dt="2023-02-23T16:12:25.298" v="907" actId="20577"/>
        <pc:sldMkLst>
          <pc:docMk/>
          <pc:sldMk cId="712495752" sldId="377"/>
        </pc:sldMkLst>
        <pc:spChg chg="del">
          <ac:chgData name="PLANIMONIUMC07" userId="a36e1160-c169-45f0-a038-c039c4afe98c" providerId="ADAL" clId="{B447F5C2-8283-42CB-9804-DFC47241FFF2}" dt="2023-02-23T14:59:51.399" v="735" actId="478"/>
          <ac:spMkLst>
            <pc:docMk/>
            <pc:sldMk cId="712495752" sldId="377"/>
            <ac:spMk id="16" creationId="{DB027037-CE95-B51A-2506-32338034C5FE}"/>
          </ac:spMkLst>
        </pc:spChg>
        <pc:spChg chg="del">
          <ac:chgData name="PLANIMONIUMC07" userId="a36e1160-c169-45f0-a038-c039c4afe98c" providerId="ADAL" clId="{B447F5C2-8283-42CB-9804-DFC47241FFF2}" dt="2023-02-23T14:59:40.440" v="733" actId="478"/>
          <ac:spMkLst>
            <pc:docMk/>
            <pc:sldMk cId="712495752" sldId="377"/>
            <ac:spMk id="20" creationId="{55D0F965-81EF-6B57-C0CC-07862DA9CDAA}"/>
          </ac:spMkLst>
        </pc:spChg>
        <pc:spChg chg="mod">
          <ac:chgData name="PLANIMONIUMC07" userId="a36e1160-c169-45f0-a038-c039c4afe98c" providerId="ADAL" clId="{B447F5C2-8283-42CB-9804-DFC47241FFF2}" dt="2023-02-23T16:12:25.298" v="907" actId="20577"/>
          <ac:spMkLst>
            <pc:docMk/>
            <pc:sldMk cId="712495752" sldId="377"/>
            <ac:spMk id="23" creationId="{82957BA0-97BD-745E-BEC5-34266F4CCD0E}"/>
          </ac:spMkLst>
        </pc:spChg>
        <pc:graphicFrameChg chg="mod modGraphic">
          <ac:chgData name="PLANIMONIUMC07" userId="a36e1160-c169-45f0-a038-c039c4afe98c" providerId="ADAL" clId="{B447F5C2-8283-42CB-9804-DFC47241FFF2}" dt="2023-02-23T15:00:33.666" v="743" actId="403"/>
          <ac:graphicFrameMkLst>
            <pc:docMk/>
            <pc:sldMk cId="712495752" sldId="377"/>
            <ac:graphicFrameMk id="3" creationId="{CE9DFD79-4D4A-E195-2C2E-8BDEE7A06420}"/>
          </ac:graphicFrameMkLst>
        </pc:graphicFrameChg>
        <pc:graphicFrameChg chg="del">
          <ac:chgData name="PLANIMONIUMC07" userId="a36e1160-c169-45f0-a038-c039c4afe98c" providerId="ADAL" clId="{B447F5C2-8283-42CB-9804-DFC47241FFF2}" dt="2023-02-23T14:59:51.399" v="735" actId="478"/>
          <ac:graphicFrameMkLst>
            <pc:docMk/>
            <pc:sldMk cId="712495752" sldId="377"/>
            <ac:graphicFrameMk id="14" creationId="{3DEEFC45-33F5-34C4-5B89-ECDA99DD2BCF}"/>
          </ac:graphicFrameMkLst>
        </pc:graphicFrameChg>
        <pc:picChg chg="mod">
          <ac:chgData name="PLANIMONIUMC07" userId="a36e1160-c169-45f0-a038-c039c4afe98c" providerId="ADAL" clId="{B447F5C2-8283-42CB-9804-DFC47241FFF2}" dt="2023-02-23T15:00:21.772" v="737" actId="1076"/>
          <ac:picMkLst>
            <pc:docMk/>
            <pc:sldMk cId="712495752" sldId="377"/>
            <ac:picMk id="15" creationId="{BC406ABC-32B4-BB21-F501-F7F32503FF43}"/>
          </ac:picMkLst>
        </pc:picChg>
        <pc:picChg chg="del">
          <ac:chgData name="PLANIMONIUMC07" userId="a36e1160-c169-45f0-a038-c039c4afe98c" providerId="ADAL" clId="{B447F5C2-8283-42CB-9804-DFC47241FFF2}" dt="2023-02-23T14:59:41.142" v="734" actId="478"/>
          <ac:picMkLst>
            <pc:docMk/>
            <pc:sldMk cId="712495752" sldId="377"/>
            <ac:picMk id="21" creationId="{2B790268-38A9-0D3D-1824-069D38D5FF8F}"/>
          </ac:picMkLst>
        </pc:picChg>
      </pc:sldChg>
      <pc:sldChg chg="modSp mod">
        <pc:chgData name="PLANIMONIUMC07" userId="a36e1160-c169-45f0-a038-c039c4afe98c" providerId="ADAL" clId="{B447F5C2-8283-42CB-9804-DFC47241FFF2}" dt="2023-02-27T07:15:45.647" v="2110" actId="20577"/>
        <pc:sldMkLst>
          <pc:docMk/>
          <pc:sldMk cId="524925265" sldId="378"/>
        </pc:sldMkLst>
        <pc:spChg chg="mod">
          <ac:chgData name="PLANIMONIUMC07" userId="a36e1160-c169-45f0-a038-c039c4afe98c" providerId="ADAL" clId="{B447F5C2-8283-42CB-9804-DFC47241FFF2}" dt="2023-02-27T07:15:45.647" v="2110" actId="20577"/>
          <ac:spMkLst>
            <pc:docMk/>
            <pc:sldMk cId="524925265" sldId="378"/>
            <ac:spMk id="15" creationId="{CF738A44-E473-2405-3828-29872FF17E90}"/>
          </ac:spMkLst>
        </pc:spChg>
      </pc:sldChg>
      <pc:sldChg chg="modSp mod">
        <pc:chgData name="PLANIMONIUMC07" userId="a36e1160-c169-45f0-a038-c039c4afe98c" providerId="ADAL" clId="{B447F5C2-8283-42CB-9804-DFC47241FFF2}" dt="2023-02-23T14:47:48.075" v="685" actId="20577"/>
        <pc:sldMkLst>
          <pc:docMk/>
          <pc:sldMk cId="1990159727" sldId="380"/>
        </pc:sldMkLst>
        <pc:graphicFrameChg chg="mod modGraphic">
          <ac:chgData name="PLANIMONIUMC07" userId="a36e1160-c169-45f0-a038-c039c4afe98c" providerId="ADAL" clId="{B447F5C2-8283-42CB-9804-DFC47241FFF2}" dt="2023-02-23T14:47:48.075" v="685" actId="20577"/>
          <ac:graphicFrameMkLst>
            <pc:docMk/>
            <pc:sldMk cId="1990159727" sldId="380"/>
            <ac:graphicFrameMk id="37" creationId="{5277B1D2-650B-6A1E-B36F-93F2292BB70A}"/>
          </ac:graphicFrameMkLst>
        </pc:graphicFrameChg>
      </pc:sldChg>
      <pc:sldChg chg="addSp delSp modSp mod ord setBg addAnim delAnim modAnim setClrOvrMap">
        <pc:chgData name="PLANIMONIUMC07" userId="a36e1160-c169-45f0-a038-c039c4afe98c" providerId="ADAL" clId="{B447F5C2-8283-42CB-9804-DFC47241FFF2}" dt="2023-03-01T11:23:39.443" v="4072"/>
        <pc:sldMkLst>
          <pc:docMk/>
          <pc:sldMk cId="3287602876" sldId="382"/>
        </pc:sldMkLst>
        <pc:spChg chg="mod ord">
          <ac:chgData name="PLANIMONIUMC07" userId="a36e1160-c169-45f0-a038-c039c4afe98c" providerId="ADAL" clId="{B447F5C2-8283-42CB-9804-DFC47241FFF2}" dt="2023-02-27T06:43:15.787" v="2004" actId="26606"/>
          <ac:spMkLst>
            <pc:docMk/>
            <pc:sldMk cId="3287602876" sldId="382"/>
            <ac:spMk id="2" creationId="{47E08453-4697-231D-EA82-6674B9943BC5}"/>
          </ac:spMkLst>
        </pc:spChg>
        <pc:spChg chg="del">
          <ac:chgData name="PLANIMONIUMC07" userId="a36e1160-c169-45f0-a038-c039c4afe98c" providerId="ADAL" clId="{B447F5C2-8283-42CB-9804-DFC47241FFF2}" dt="2023-02-27T06:39:22.417" v="1852" actId="478"/>
          <ac:spMkLst>
            <pc:docMk/>
            <pc:sldMk cId="3287602876" sldId="382"/>
            <ac:spMk id="5" creationId="{7D5F32D0-D226-1614-8C86-74B059B292E1}"/>
          </ac:spMkLst>
        </pc:spChg>
        <pc:spChg chg="add del mod ord">
          <ac:chgData name="PLANIMONIUMC07" userId="a36e1160-c169-45f0-a038-c039c4afe98c" providerId="ADAL" clId="{B447F5C2-8283-42CB-9804-DFC47241FFF2}" dt="2023-02-27T06:44:07.387" v="2010" actId="27636"/>
          <ac:spMkLst>
            <pc:docMk/>
            <pc:sldMk cId="3287602876" sldId="382"/>
            <ac:spMk id="6" creationId="{64EABB8D-EABC-7754-B5A0-4A21358E3A97}"/>
          </ac:spMkLst>
        </pc:spChg>
        <pc:spChg chg="del">
          <ac:chgData name="PLANIMONIUMC07" userId="a36e1160-c169-45f0-a038-c039c4afe98c" providerId="ADAL" clId="{B447F5C2-8283-42CB-9804-DFC47241FFF2}" dt="2023-02-27T06:39:22.417" v="1852" actId="478"/>
          <ac:spMkLst>
            <pc:docMk/>
            <pc:sldMk cId="3287602876" sldId="382"/>
            <ac:spMk id="7" creationId="{00C89F42-64C8-84EA-E83F-476278768C12}"/>
          </ac:spMkLst>
        </pc:spChg>
        <pc:spChg chg="del">
          <ac:chgData name="PLANIMONIUMC07" userId="a36e1160-c169-45f0-a038-c039c4afe98c" providerId="ADAL" clId="{B447F5C2-8283-42CB-9804-DFC47241FFF2}" dt="2023-02-27T06:42:05.789" v="1988" actId="478"/>
          <ac:spMkLst>
            <pc:docMk/>
            <pc:sldMk cId="3287602876" sldId="382"/>
            <ac:spMk id="8" creationId="{7DAEF84A-F4B3-6DDA-5636-4DF2FE7D6361}"/>
          </ac:spMkLst>
        </pc:spChg>
        <pc:spChg chg="mod ord">
          <ac:chgData name="PLANIMONIUMC07" userId="a36e1160-c169-45f0-a038-c039c4afe98c" providerId="ADAL" clId="{B447F5C2-8283-42CB-9804-DFC47241FFF2}" dt="2023-02-27T06:43:58.648" v="2007" actId="1076"/>
          <ac:spMkLst>
            <pc:docMk/>
            <pc:sldMk cId="3287602876" sldId="382"/>
            <ac:spMk id="9" creationId="{90315DE6-524F-9BE2-8E2D-DCD01A76B983}"/>
          </ac:spMkLst>
        </pc:spChg>
        <pc:spChg chg="mod">
          <ac:chgData name="PLANIMONIUMC07" userId="a36e1160-c169-45f0-a038-c039c4afe98c" providerId="ADAL" clId="{B447F5C2-8283-42CB-9804-DFC47241FFF2}" dt="2023-02-27T06:43:15.787" v="2004" actId="26606"/>
          <ac:spMkLst>
            <pc:docMk/>
            <pc:sldMk cId="3287602876" sldId="382"/>
            <ac:spMk id="10" creationId="{59175646-497F-3B57-6B1E-94321A3E9A3B}"/>
          </ac:spMkLst>
        </pc:spChg>
        <pc:spChg chg="add del">
          <ac:chgData name="PLANIMONIUMC07" userId="a36e1160-c169-45f0-a038-c039c4afe98c" providerId="ADAL" clId="{B447F5C2-8283-42CB-9804-DFC47241FFF2}" dt="2023-02-27T06:42:36.202" v="1995" actId="26606"/>
          <ac:spMkLst>
            <pc:docMk/>
            <pc:sldMk cId="3287602876" sldId="382"/>
            <ac:spMk id="15" creationId="{95724071-AC7B-4A67-934B-CD7F90745802}"/>
          </ac:spMkLst>
        </pc:spChg>
        <pc:spChg chg="add del">
          <ac:chgData name="PLANIMONIUMC07" userId="a36e1160-c169-45f0-a038-c039c4afe98c" providerId="ADAL" clId="{B447F5C2-8283-42CB-9804-DFC47241FFF2}" dt="2023-02-27T06:43:15.787" v="2004" actId="26606"/>
          <ac:spMkLst>
            <pc:docMk/>
            <pc:sldMk cId="3287602876" sldId="382"/>
            <ac:spMk id="18" creationId="{3F24A09B-713F-43FC-AB6E-B88083968522}"/>
          </ac:spMkLst>
        </pc:spChg>
        <pc:spChg chg="add">
          <ac:chgData name="PLANIMONIUMC07" userId="a36e1160-c169-45f0-a038-c039c4afe98c" providerId="ADAL" clId="{B447F5C2-8283-42CB-9804-DFC47241FFF2}" dt="2023-02-27T06:43:15.787" v="2004" actId="26606"/>
          <ac:spMkLst>
            <pc:docMk/>
            <pc:sldMk cId="3287602876" sldId="382"/>
            <ac:spMk id="23" creationId="{4845A0EE-C4C8-4AE1-B3C6-1261368AC036}"/>
          </ac:spMkLst>
        </pc:spChg>
        <pc:cxnChg chg="add del">
          <ac:chgData name="PLANIMONIUMC07" userId="a36e1160-c169-45f0-a038-c039c4afe98c" providerId="ADAL" clId="{B447F5C2-8283-42CB-9804-DFC47241FFF2}" dt="2023-02-27T06:43:15.787" v="2004" actId="26606"/>
          <ac:cxnSpMkLst>
            <pc:docMk/>
            <pc:sldMk cId="3287602876" sldId="382"/>
            <ac:cxnSpMk id="17" creationId="{0B91AB35-C3B4-4B70-B3DD-13D63B7DA23D}"/>
          </ac:cxnSpMkLst>
        </pc:cxnChg>
      </pc:sldChg>
      <pc:sldChg chg="addSp delSp modSp mod ord delAnim modAnim">
        <pc:chgData name="PLANIMONIUMC07" userId="a36e1160-c169-45f0-a038-c039c4afe98c" providerId="ADAL" clId="{B447F5C2-8283-42CB-9804-DFC47241FFF2}" dt="2023-03-01T11:22:34.032" v="4066"/>
        <pc:sldMkLst>
          <pc:docMk/>
          <pc:sldMk cId="2479119448" sldId="383"/>
        </pc:sldMkLst>
        <pc:spChg chg="add mod">
          <ac:chgData name="PLANIMONIUMC07" userId="a36e1160-c169-45f0-a038-c039c4afe98c" providerId="ADAL" clId="{B447F5C2-8283-42CB-9804-DFC47241FFF2}" dt="2023-02-27T06:35:18.963" v="1799" actId="1076"/>
          <ac:spMkLst>
            <pc:docMk/>
            <pc:sldMk cId="2479119448" sldId="383"/>
            <ac:spMk id="6" creationId="{6F5D6ACB-0068-2D4F-AB45-FC92186FC0B4}"/>
          </ac:spMkLst>
        </pc:spChg>
        <pc:spChg chg="add mod">
          <ac:chgData name="PLANIMONIUMC07" userId="a36e1160-c169-45f0-a038-c039c4afe98c" providerId="ADAL" clId="{B447F5C2-8283-42CB-9804-DFC47241FFF2}" dt="2023-02-27T06:35:40.939" v="1801" actId="1076"/>
          <ac:spMkLst>
            <pc:docMk/>
            <pc:sldMk cId="2479119448" sldId="383"/>
            <ac:spMk id="7" creationId="{6F5D6ACB-0068-2D4F-AB45-FC92186FC0B4}"/>
          </ac:spMkLst>
        </pc:spChg>
        <pc:spChg chg="add mod">
          <ac:chgData name="PLANIMONIUMC07" userId="a36e1160-c169-45f0-a038-c039c4afe98c" providerId="ADAL" clId="{B447F5C2-8283-42CB-9804-DFC47241FFF2}" dt="2023-02-27T06:35:32.538" v="1800" actId="1076"/>
          <ac:spMkLst>
            <pc:docMk/>
            <pc:sldMk cId="2479119448" sldId="383"/>
            <ac:spMk id="8" creationId="{6F5D6ACB-0068-2D4F-AB45-FC92186FC0B4}"/>
          </ac:spMkLst>
        </pc:spChg>
        <pc:spChg chg="mod">
          <ac:chgData name="PLANIMONIUMC07" userId="a36e1160-c169-45f0-a038-c039c4afe98c" providerId="ADAL" clId="{B447F5C2-8283-42CB-9804-DFC47241FFF2}" dt="2023-02-27T06:36:10.159" v="1815" actId="1038"/>
          <ac:spMkLst>
            <pc:docMk/>
            <pc:sldMk cId="2479119448" sldId="383"/>
            <ac:spMk id="28" creationId="{F5ADDBFE-D2EE-43A0-8D40-9F84D7713520}"/>
          </ac:spMkLst>
        </pc:spChg>
        <pc:spChg chg="mod">
          <ac:chgData name="PLANIMONIUMC07" userId="a36e1160-c169-45f0-a038-c039c4afe98c" providerId="ADAL" clId="{B447F5C2-8283-42CB-9804-DFC47241FFF2}" dt="2023-02-27T06:36:28.438" v="1827" actId="20577"/>
          <ac:spMkLst>
            <pc:docMk/>
            <pc:sldMk cId="2479119448" sldId="383"/>
            <ac:spMk id="29" creationId="{F8EA5629-8DB7-C7DE-FA48-4D66B6ECE540}"/>
          </ac:spMkLst>
        </pc:spChg>
        <pc:spChg chg="mod">
          <ac:chgData name="PLANIMONIUMC07" userId="a36e1160-c169-45f0-a038-c039c4afe98c" providerId="ADAL" clId="{B447F5C2-8283-42CB-9804-DFC47241FFF2}" dt="2023-02-27T06:33:07.691" v="1777"/>
          <ac:spMkLst>
            <pc:docMk/>
            <pc:sldMk cId="2479119448" sldId="383"/>
            <ac:spMk id="38" creationId="{DB4DFD6B-6EAC-6459-33CE-16CF9C4869B9}"/>
          </ac:spMkLst>
        </pc:spChg>
        <pc:spChg chg="mod">
          <ac:chgData name="PLANIMONIUMC07" userId="a36e1160-c169-45f0-a038-c039c4afe98c" providerId="ADAL" clId="{B447F5C2-8283-42CB-9804-DFC47241FFF2}" dt="2023-02-27T06:36:24.685" v="1820" actId="20577"/>
          <ac:spMkLst>
            <pc:docMk/>
            <pc:sldMk cId="2479119448" sldId="383"/>
            <ac:spMk id="39" creationId="{4E5BC883-B352-0203-55BF-1995044532F6}"/>
          </ac:spMkLst>
        </pc:spChg>
        <pc:spChg chg="mod">
          <ac:chgData name="PLANIMONIUMC07" userId="a36e1160-c169-45f0-a038-c039c4afe98c" providerId="ADAL" clId="{B447F5C2-8283-42CB-9804-DFC47241FFF2}" dt="2023-02-27T06:50:02.969" v="2017" actId="20577"/>
          <ac:spMkLst>
            <pc:docMk/>
            <pc:sldMk cId="2479119448" sldId="383"/>
            <ac:spMk id="42" creationId="{8B9E7725-9225-544B-BF31-82603E636EAC}"/>
          </ac:spMkLst>
        </pc:spChg>
        <pc:spChg chg="mod">
          <ac:chgData name="PLANIMONIUMC07" userId="a36e1160-c169-45f0-a038-c039c4afe98c" providerId="ADAL" clId="{B447F5C2-8283-42CB-9804-DFC47241FFF2}" dt="2023-02-27T06:36:31.538" v="1834" actId="20577"/>
          <ac:spMkLst>
            <pc:docMk/>
            <pc:sldMk cId="2479119448" sldId="383"/>
            <ac:spMk id="43" creationId="{AA5DC3F2-45BF-D87A-29CB-4CDF027EA103}"/>
          </ac:spMkLst>
        </pc:spChg>
        <pc:spChg chg="del">
          <ac:chgData name="PLANIMONIUMC07" userId="a36e1160-c169-45f0-a038-c039c4afe98c" providerId="ADAL" clId="{B447F5C2-8283-42CB-9804-DFC47241FFF2}" dt="2023-02-27T06:33:30.568" v="1784" actId="478"/>
          <ac:spMkLst>
            <pc:docMk/>
            <pc:sldMk cId="2479119448" sldId="383"/>
            <ac:spMk id="54" creationId="{8B558A8A-BE81-9949-6B63-02C733A2089A}"/>
          </ac:spMkLst>
        </pc:spChg>
        <pc:spChg chg="mod">
          <ac:chgData name="PLANIMONIUMC07" userId="a36e1160-c169-45f0-a038-c039c4afe98c" providerId="ADAL" clId="{B447F5C2-8283-42CB-9804-DFC47241FFF2}" dt="2023-02-27T06:47:15.246" v="2012"/>
          <ac:spMkLst>
            <pc:docMk/>
            <pc:sldMk cId="2479119448" sldId="383"/>
            <ac:spMk id="56" creationId="{4E3D5308-0A12-CC80-2583-7ACB75D2214B}"/>
          </ac:spMkLst>
        </pc:spChg>
        <pc:picChg chg="add mod">
          <ac:chgData name="PLANIMONIUMC07" userId="a36e1160-c169-45f0-a038-c039c4afe98c" providerId="ADAL" clId="{B447F5C2-8283-42CB-9804-DFC47241FFF2}" dt="2023-02-27T06:33:27.459" v="1783" actId="1076"/>
          <ac:picMkLst>
            <pc:docMk/>
            <pc:sldMk cId="2479119448" sldId="383"/>
            <ac:picMk id="3" creationId="{4BE698E8-1761-E6C6-AF97-5CDFD1B46262}"/>
          </ac:picMkLst>
        </pc:picChg>
        <pc:picChg chg="add mod">
          <ac:chgData name="PLANIMONIUMC07" userId="a36e1160-c169-45f0-a038-c039c4afe98c" providerId="ADAL" clId="{B447F5C2-8283-42CB-9804-DFC47241FFF2}" dt="2023-02-27T06:35:56.698" v="1802" actId="1076"/>
          <ac:picMkLst>
            <pc:docMk/>
            <pc:sldMk cId="2479119448" sldId="383"/>
            <ac:picMk id="4" creationId="{31C6EF3A-6186-CDF0-E0E7-0CD763D95AFE}"/>
          </ac:picMkLst>
        </pc:picChg>
        <pc:picChg chg="add mod">
          <ac:chgData name="PLANIMONIUMC07" userId="a36e1160-c169-45f0-a038-c039c4afe98c" providerId="ADAL" clId="{B447F5C2-8283-42CB-9804-DFC47241FFF2}" dt="2023-02-27T06:34:20.702" v="1796" actId="1076"/>
          <ac:picMkLst>
            <pc:docMk/>
            <pc:sldMk cId="2479119448" sldId="383"/>
            <ac:picMk id="5" creationId="{CBF4AD52-E8C1-AA42-C504-D756757A7F4C}"/>
          </ac:picMkLst>
        </pc:picChg>
        <pc:picChg chg="del">
          <ac:chgData name="PLANIMONIUMC07" userId="a36e1160-c169-45f0-a038-c039c4afe98c" providerId="ADAL" clId="{B447F5C2-8283-42CB-9804-DFC47241FFF2}" dt="2023-02-27T06:33:30.568" v="1784" actId="478"/>
          <ac:picMkLst>
            <pc:docMk/>
            <pc:sldMk cId="2479119448" sldId="383"/>
            <ac:picMk id="60" creationId="{673AC7CC-FC93-8072-C116-B45DC0F2746B}"/>
          </ac:picMkLst>
        </pc:picChg>
        <pc:picChg chg="del">
          <ac:chgData name="PLANIMONIUMC07" userId="a36e1160-c169-45f0-a038-c039c4afe98c" providerId="ADAL" clId="{B447F5C2-8283-42CB-9804-DFC47241FFF2}" dt="2023-02-27T06:33:15.831" v="1778" actId="478"/>
          <ac:picMkLst>
            <pc:docMk/>
            <pc:sldMk cId="2479119448" sldId="383"/>
            <ac:picMk id="62" creationId="{2EDFC20A-EA0A-E147-1B4F-BD428CBC56F9}"/>
          </ac:picMkLst>
        </pc:picChg>
        <pc:cxnChg chg="mod">
          <ac:chgData name="PLANIMONIUMC07" userId="a36e1160-c169-45f0-a038-c039c4afe98c" providerId="ADAL" clId="{B447F5C2-8283-42CB-9804-DFC47241FFF2}" dt="2023-02-27T06:36:10.159" v="1815" actId="1038"/>
          <ac:cxnSpMkLst>
            <pc:docMk/>
            <pc:sldMk cId="2479119448" sldId="383"/>
            <ac:cxnSpMk id="30" creationId="{8F062897-C8F5-9344-BB76-4338E8DF905F}"/>
          </ac:cxnSpMkLst>
        </pc:cxnChg>
      </pc:sldChg>
      <pc:sldChg chg="modSp mod">
        <pc:chgData name="PLANIMONIUMC07" userId="a36e1160-c169-45f0-a038-c039c4afe98c" providerId="ADAL" clId="{B447F5C2-8283-42CB-9804-DFC47241FFF2}" dt="2023-02-27T05:44:35.366" v="1737" actId="20577"/>
        <pc:sldMkLst>
          <pc:docMk/>
          <pc:sldMk cId="3535354850" sldId="934"/>
        </pc:sldMkLst>
        <pc:graphicFrameChg chg="modGraphic">
          <ac:chgData name="PLANIMONIUMC07" userId="a36e1160-c169-45f0-a038-c039c4afe98c" providerId="ADAL" clId="{B447F5C2-8283-42CB-9804-DFC47241FFF2}" dt="2023-02-27T05:44:35.366" v="1737" actId="20577"/>
          <ac:graphicFrameMkLst>
            <pc:docMk/>
            <pc:sldMk cId="3535354850" sldId="934"/>
            <ac:graphicFrameMk id="4" creationId="{00000000-0000-0000-0000-000000000000}"/>
          </ac:graphicFrameMkLst>
        </pc:graphicFrameChg>
      </pc:sldChg>
      <pc:sldChg chg="addSp delSp modSp add mod">
        <pc:chgData name="PLANIMONIUMC07" userId="a36e1160-c169-45f0-a038-c039c4afe98c" providerId="ADAL" clId="{B447F5C2-8283-42CB-9804-DFC47241FFF2}" dt="2023-03-02T09:02:26.134" v="4103" actId="27636"/>
        <pc:sldMkLst>
          <pc:docMk/>
          <pc:sldMk cId="1755439612" sldId="939"/>
        </pc:sldMkLst>
        <pc:spChg chg="add del mod">
          <ac:chgData name="PLANIMONIUMC07" userId="a36e1160-c169-45f0-a038-c039c4afe98c" providerId="ADAL" clId="{B447F5C2-8283-42CB-9804-DFC47241FFF2}" dt="2023-02-26T23:47:12.205" v="951" actId="478"/>
          <ac:spMkLst>
            <pc:docMk/>
            <pc:sldMk cId="1755439612" sldId="939"/>
            <ac:spMk id="4" creationId="{3221B22E-6EAE-E4BB-146F-DC9954090B37}"/>
          </ac:spMkLst>
        </pc:spChg>
        <pc:spChg chg="add mod">
          <ac:chgData name="PLANIMONIUMC07" userId="a36e1160-c169-45f0-a038-c039c4afe98c" providerId="ADAL" clId="{B447F5C2-8283-42CB-9804-DFC47241FFF2}" dt="2023-03-02T09:02:26.134" v="4103" actId="27636"/>
          <ac:spMkLst>
            <pc:docMk/>
            <pc:sldMk cId="1755439612" sldId="939"/>
            <ac:spMk id="6" creationId="{9BE00AD5-4186-972D-E54D-B6A985E111BC}"/>
          </ac:spMkLst>
        </pc:spChg>
        <pc:spChg chg="del">
          <ac:chgData name="PLANIMONIUMC07" userId="a36e1160-c169-45f0-a038-c039c4afe98c" providerId="ADAL" clId="{B447F5C2-8283-42CB-9804-DFC47241FFF2}" dt="2023-02-26T23:47:09.791" v="950" actId="478"/>
          <ac:spMkLst>
            <pc:docMk/>
            <pc:sldMk cId="1755439612" sldId="939"/>
            <ac:spMk id="13" creationId="{AF368BA5-42C9-4B51-85E2-40592C174C82}"/>
          </ac:spMkLst>
        </pc:spChg>
        <pc:spChg chg="del">
          <ac:chgData name="PLANIMONIUMC07" userId="a36e1160-c169-45f0-a038-c039c4afe98c" providerId="ADAL" clId="{B447F5C2-8283-42CB-9804-DFC47241FFF2}" dt="2023-02-26T23:47:09.791" v="950" actId="478"/>
          <ac:spMkLst>
            <pc:docMk/>
            <pc:sldMk cId="1755439612" sldId="939"/>
            <ac:spMk id="16" creationId="{00000000-0000-0000-0000-000000000000}"/>
          </ac:spMkLst>
        </pc:spChg>
        <pc:spChg chg="del">
          <ac:chgData name="PLANIMONIUMC07" userId="a36e1160-c169-45f0-a038-c039c4afe98c" providerId="ADAL" clId="{B447F5C2-8283-42CB-9804-DFC47241FFF2}" dt="2023-02-26T23:47:09.791" v="950" actId="478"/>
          <ac:spMkLst>
            <pc:docMk/>
            <pc:sldMk cId="1755439612" sldId="939"/>
            <ac:spMk id="18" creationId="{00000000-0000-0000-0000-000000000000}"/>
          </ac:spMkLst>
        </pc:spChg>
        <pc:graphicFrameChg chg="add mod">
          <ac:chgData name="PLANIMONIUMC07" userId="a36e1160-c169-45f0-a038-c039c4afe98c" providerId="ADAL" clId="{B447F5C2-8283-42CB-9804-DFC47241FFF2}" dt="2023-02-26T23:47:45.602" v="965" actId="1076"/>
          <ac:graphicFrameMkLst>
            <pc:docMk/>
            <pc:sldMk cId="1755439612" sldId="939"/>
            <ac:graphicFrameMk id="5" creationId="{A4EF9217-B839-A2A7-0633-5A16A900265B}"/>
          </ac:graphicFrameMkLst>
        </pc:graphicFrameChg>
        <pc:graphicFrameChg chg="del">
          <ac:chgData name="PLANIMONIUMC07" userId="a36e1160-c169-45f0-a038-c039c4afe98c" providerId="ADAL" clId="{B447F5C2-8283-42CB-9804-DFC47241FFF2}" dt="2023-02-26T23:47:09.791" v="950" actId="478"/>
          <ac:graphicFrameMkLst>
            <pc:docMk/>
            <pc:sldMk cId="1755439612" sldId="939"/>
            <ac:graphicFrameMk id="21" creationId="{00000000-0000-0000-0000-000000000000}"/>
          </ac:graphicFrameMkLst>
        </pc:graphicFrameChg>
        <pc:picChg chg="del">
          <ac:chgData name="PLANIMONIUMC07" userId="a36e1160-c169-45f0-a038-c039c4afe98c" providerId="ADAL" clId="{B447F5C2-8283-42CB-9804-DFC47241FFF2}" dt="2023-02-26T23:47:09.791" v="950" actId="478"/>
          <ac:picMkLst>
            <pc:docMk/>
            <pc:sldMk cId="1755439612" sldId="939"/>
            <ac:picMk id="20" creationId="{00000000-0000-0000-0000-000000000000}"/>
          </ac:picMkLst>
        </pc:picChg>
      </pc:sldChg>
      <pc:sldChg chg="addSp delSp modSp new mod setBg modClrScheme setClrOvrMap chgLayout">
        <pc:chgData name="PLANIMONIUMC07" userId="a36e1160-c169-45f0-a038-c039c4afe98c" providerId="ADAL" clId="{B447F5C2-8283-42CB-9804-DFC47241FFF2}" dt="2023-02-27T08:44:53.560" v="2687" actId="790"/>
        <pc:sldMkLst>
          <pc:docMk/>
          <pc:sldMk cId="236450214" sldId="954"/>
        </pc:sldMkLst>
        <pc:spChg chg="mod ord">
          <ac:chgData name="PLANIMONIUMC07" userId="a36e1160-c169-45f0-a038-c039c4afe98c" providerId="ADAL" clId="{B447F5C2-8283-42CB-9804-DFC47241FFF2}" dt="2023-02-27T07:35:39.423" v="2242" actId="26606"/>
          <ac:spMkLst>
            <pc:docMk/>
            <pc:sldMk cId="236450214" sldId="954"/>
            <ac:spMk id="2" creationId="{47B32420-1166-CF7D-AAE2-B495C62D0D00}"/>
          </ac:spMkLst>
        </pc:spChg>
        <pc:spChg chg="del">
          <ac:chgData name="PLANIMONIUMC07" userId="a36e1160-c169-45f0-a038-c039c4afe98c" providerId="ADAL" clId="{B447F5C2-8283-42CB-9804-DFC47241FFF2}" dt="2023-02-27T07:29:51.919" v="2128" actId="700"/>
          <ac:spMkLst>
            <pc:docMk/>
            <pc:sldMk cId="236450214" sldId="954"/>
            <ac:spMk id="3" creationId="{DE64C170-6436-77F7-2065-642C99FA28A5}"/>
          </ac:spMkLst>
        </pc:spChg>
        <pc:spChg chg="del">
          <ac:chgData name="PLANIMONIUMC07" userId="a36e1160-c169-45f0-a038-c039c4afe98c" providerId="ADAL" clId="{B447F5C2-8283-42CB-9804-DFC47241FFF2}" dt="2023-02-27T07:29:51.919" v="2128" actId="700"/>
          <ac:spMkLst>
            <pc:docMk/>
            <pc:sldMk cId="236450214" sldId="954"/>
            <ac:spMk id="4" creationId="{27FF5299-4AD0-84D4-07CD-1FF0AD43DFDB}"/>
          </ac:spMkLst>
        </pc:spChg>
        <pc:spChg chg="add mod ord">
          <ac:chgData name="PLANIMONIUMC07" userId="a36e1160-c169-45f0-a038-c039c4afe98c" providerId="ADAL" clId="{B447F5C2-8283-42CB-9804-DFC47241FFF2}" dt="2023-02-27T08:44:53.560" v="2687" actId="790"/>
          <ac:spMkLst>
            <pc:docMk/>
            <pc:sldMk cId="236450214" sldId="954"/>
            <ac:spMk id="6" creationId="{0A82B208-0FAC-EC33-CF3C-341F5DF068F2}"/>
          </ac:spMkLst>
        </pc:spChg>
        <pc:spChg chg="add del mod">
          <ac:chgData name="PLANIMONIUMC07" userId="a36e1160-c169-45f0-a038-c039c4afe98c" providerId="ADAL" clId="{B447F5C2-8283-42CB-9804-DFC47241FFF2}" dt="2023-02-27T07:32:26.378" v="2232" actId="478"/>
          <ac:spMkLst>
            <pc:docMk/>
            <pc:sldMk cId="236450214" sldId="954"/>
            <ac:spMk id="9" creationId="{4E4E7AC2-84E6-1709-6C7B-4FFAB8FBBCB2}"/>
          </ac:spMkLst>
        </pc:spChg>
        <pc:spChg chg="add mod">
          <ac:chgData name="PLANIMONIUMC07" userId="a36e1160-c169-45f0-a038-c039c4afe98c" providerId="ADAL" clId="{B447F5C2-8283-42CB-9804-DFC47241FFF2}" dt="2023-02-27T07:35:39.423" v="2242" actId="26606"/>
          <ac:spMkLst>
            <pc:docMk/>
            <pc:sldMk cId="236450214" sldId="954"/>
            <ac:spMk id="10" creationId="{80780DC3-B29C-FAE4-D6AA-B2A813E7D85F}"/>
          </ac:spMkLst>
        </pc:spChg>
        <pc:spChg chg="add del">
          <ac:chgData name="PLANIMONIUMC07" userId="a36e1160-c169-45f0-a038-c039c4afe98c" providerId="ADAL" clId="{B447F5C2-8283-42CB-9804-DFC47241FFF2}" dt="2023-02-27T07:35:39.423" v="2242" actId="26606"/>
          <ac:spMkLst>
            <pc:docMk/>
            <pc:sldMk cId="236450214" sldId="954"/>
            <ac:spMk id="17" creationId="{B0792D4F-247E-46FE-85FC-881DEFA41D94}"/>
          </ac:spMkLst>
        </pc:spChg>
        <pc:spChg chg="add">
          <ac:chgData name="PLANIMONIUMC07" userId="a36e1160-c169-45f0-a038-c039c4afe98c" providerId="ADAL" clId="{B447F5C2-8283-42CB-9804-DFC47241FFF2}" dt="2023-02-27T07:35:39.423" v="2242" actId="26606"/>
          <ac:spMkLst>
            <pc:docMk/>
            <pc:sldMk cId="236450214" sldId="954"/>
            <ac:spMk id="24" creationId="{91F32EBA-ED97-466E-8CFA-8382584155D0}"/>
          </ac:spMkLst>
        </pc:spChg>
        <pc:spChg chg="add">
          <ac:chgData name="PLANIMONIUMC07" userId="a36e1160-c169-45f0-a038-c039c4afe98c" providerId="ADAL" clId="{B447F5C2-8283-42CB-9804-DFC47241FFF2}" dt="2023-02-27T07:35:39.423" v="2242" actId="26606"/>
          <ac:spMkLst>
            <pc:docMk/>
            <pc:sldMk cId="236450214" sldId="954"/>
            <ac:spMk id="26" creationId="{62A38935-BB53-4DF7-A56E-48DD25B685D7}"/>
          </ac:spMkLst>
        </pc:spChg>
        <pc:graphicFrameChg chg="add del mod">
          <ac:chgData name="PLANIMONIUMC07" userId="a36e1160-c169-45f0-a038-c039c4afe98c" providerId="ADAL" clId="{B447F5C2-8283-42CB-9804-DFC47241FFF2}" dt="2023-02-27T07:31:53.702" v="2225" actId="478"/>
          <ac:graphicFrameMkLst>
            <pc:docMk/>
            <pc:sldMk cId="236450214" sldId="954"/>
            <ac:graphicFrameMk id="7" creationId="{C04F7548-A768-38C4-8B6C-C830AD4DB6F0}"/>
          </ac:graphicFrameMkLst>
        </pc:graphicFrameChg>
        <pc:picChg chg="add mod ord">
          <ac:chgData name="PLANIMONIUMC07" userId="a36e1160-c169-45f0-a038-c039c4afe98c" providerId="ADAL" clId="{B447F5C2-8283-42CB-9804-DFC47241FFF2}" dt="2023-02-27T07:35:39.423" v="2242" actId="26606"/>
          <ac:picMkLst>
            <pc:docMk/>
            <pc:sldMk cId="236450214" sldId="954"/>
            <ac:picMk id="14" creationId="{05885A57-8EF3-AF8E-30B9-3FA417BFE5EA}"/>
          </ac:picMkLst>
        </pc:picChg>
        <pc:cxnChg chg="add del">
          <ac:chgData name="PLANIMONIUMC07" userId="a36e1160-c169-45f0-a038-c039c4afe98c" providerId="ADAL" clId="{B447F5C2-8283-42CB-9804-DFC47241FFF2}" dt="2023-02-27T07:35:39.423" v="2242" actId="26606"/>
          <ac:cxnSpMkLst>
            <pc:docMk/>
            <pc:sldMk cId="236450214" sldId="954"/>
            <ac:cxnSpMk id="19" creationId="{CE272F12-AF86-441A-BC1B-C014BBBF85B5}"/>
          </ac:cxnSpMkLst>
        </pc:cxnChg>
      </pc:sldChg>
      <pc:sldChg chg="addSp delSp modSp mod setBg modClrScheme chgLayout">
        <pc:chgData name="PLANIMONIUMC07" userId="a36e1160-c169-45f0-a038-c039c4afe98c" providerId="ADAL" clId="{B447F5C2-8283-42CB-9804-DFC47241FFF2}" dt="2023-03-02T09:23:38.441" v="4293" actId="1076"/>
        <pc:sldMkLst>
          <pc:docMk/>
          <pc:sldMk cId="1852242092" sldId="982"/>
        </pc:sldMkLst>
        <pc:spChg chg="mod ord">
          <ac:chgData name="PLANIMONIUMC07" userId="a36e1160-c169-45f0-a038-c039c4afe98c" providerId="ADAL" clId="{B447F5C2-8283-42CB-9804-DFC47241FFF2}" dt="2023-03-02T09:20:39.653" v="4283" actId="26606"/>
          <ac:spMkLst>
            <pc:docMk/>
            <pc:sldMk cId="1852242092" sldId="982"/>
            <ac:spMk id="2" creationId="{00000000-0000-0000-0000-000000000000}"/>
          </ac:spMkLst>
        </pc:spChg>
        <pc:spChg chg="mod ord">
          <ac:chgData name="PLANIMONIUMC07" userId="a36e1160-c169-45f0-a038-c039c4afe98c" providerId="ADAL" clId="{B447F5C2-8283-42CB-9804-DFC47241FFF2}" dt="2023-03-02T09:20:39.653" v="4283" actId="26606"/>
          <ac:spMkLst>
            <pc:docMk/>
            <pc:sldMk cId="1852242092" sldId="982"/>
            <ac:spMk id="3" creationId="{00000000-0000-0000-0000-000000000000}"/>
          </ac:spMkLst>
        </pc:spChg>
        <pc:spChg chg="del">
          <ac:chgData name="PLANIMONIUMC07" userId="a36e1160-c169-45f0-a038-c039c4afe98c" providerId="ADAL" clId="{B447F5C2-8283-42CB-9804-DFC47241FFF2}" dt="2023-03-02T09:19:18.513" v="4225" actId="700"/>
          <ac:spMkLst>
            <pc:docMk/>
            <pc:sldMk cId="1852242092" sldId="982"/>
            <ac:spMk id="4" creationId="{00000000-0000-0000-0000-000000000000}"/>
          </ac:spMkLst>
        </pc:spChg>
        <pc:spChg chg="add mod">
          <ac:chgData name="PLANIMONIUMC07" userId="a36e1160-c169-45f0-a038-c039c4afe98c" providerId="ADAL" clId="{B447F5C2-8283-42CB-9804-DFC47241FFF2}" dt="2023-03-02T09:23:38.441" v="4293" actId="1076"/>
          <ac:spMkLst>
            <pc:docMk/>
            <pc:sldMk cId="1852242092" sldId="982"/>
            <ac:spMk id="5" creationId="{EAA69458-430F-3676-BA3D-AFBFFF58CCED}"/>
          </ac:spMkLst>
        </pc:spChg>
        <pc:spChg chg="add mod">
          <ac:chgData name="PLANIMONIUMC07" userId="a36e1160-c169-45f0-a038-c039c4afe98c" providerId="ADAL" clId="{B447F5C2-8283-42CB-9804-DFC47241FFF2}" dt="2023-03-02T09:23:38.441" v="4293" actId="1076"/>
          <ac:spMkLst>
            <pc:docMk/>
            <pc:sldMk cId="1852242092" sldId="982"/>
            <ac:spMk id="6" creationId="{26D8A5BE-2278-438E-0513-C7B7D99FF248}"/>
          </ac:spMkLst>
        </pc:spChg>
        <pc:spChg chg="add del">
          <ac:chgData name="PLANIMONIUMC07" userId="a36e1160-c169-45f0-a038-c039c4afe98c" providerId="ADAL" clId="{B447F5C2-8283-42CB-9804-DFC47241FFF2}" dt="2023-03-02T09:19:59.324" v="4278" actId="26606"/>
          <ac:spMkLst>
            <pc:docMk/>
            <pc:sldMk cId="1852242092" sldId="982"/>
            <ac:spMk id="8" creationId="{4522B21E-B2B9-4C72-9A71-C87EFD137480}"/>
          </ac:spMkLst>
        </pc:spChg>
        <pc:spChg chg="add del">
          <ac:chgData name="PLANIMONIUMC07" userId="a36e1160-c169-45f0-a038-c039c4afe98c" providerId="ADAL" clId="{B447F5C2-8283-42CB-9804-DFC47241FFF2}" dt="2023-03-02T09:19:59.324" v="4278" actId="26606"/>
          <ac:spMkLst>
            <pc:docMk/>
            <pc:sldMk cId="1852242092" sldId="982"/>
            <ac:spMk id="10" creationId="{5EB7D2A2-F448-44D4-938C-DC84CBCB3B1E}"/>
          </ac:spMkLst>
        </pc:spChg>
        <pc:spChg chg="add del">
          <ac:chgData name="PLANIMONIUMC07" userId="a36e1160-c169-45f0-a038-c039c4afe98c" providerId="ADAL" clId="{B447F5C2-8283-42CB-9804-DFC47241FFF2}" dt="2023-03-02T09:19:59.324" v="4278" actId="26606"/>
          <ac:spMkLst>
            <pc:docMk/>
            <pc:sldMk cId="1852242092" sldId="982"/>
            <ac:spMk id="12" creationId="{871AEA07-1E14-44B4-8E55-64EF049CD66F}"/>
          </ac:spMkLst>
        </pc:spChg>
        <pc:spChg chg="add del">
          <ac:chgData name="PLANIMONIUMC07" userId="a36e1160-c169-45f0-a038-c039c4afe98c" providerId="ADAL" clId="{B447F5C2-8283-42CB-9804-DFC47241FFF2}" dt="2023-03-02T09:20:39.653" v="4283" actId="26606"/>
          <ac:spMkLst>
            <pc:docMk/>
            <pc:sldMk cId="1852242092" sldId="982"/>
            <ac:spMk id="16" creationId="{934F1179-B481-4F9E-BCA3-AFB972070F83}"/>
          </ac:spMkLst>
        </pc:spChg>
        <pc:spChg chg="add del">
          <ac:chgData name="PLANIMONIUMC07" userId="a36e1160-c169-45f0-a038-c039c4afe98c" providerId="ADAL" clId="{B447F5C2-8283-42CB-9804-DFC47241FFF2}" dt="2023-03-02T09:20:39.653" v="4283" actId="26606"/>
          <ac:spMkLst>
            <pc:docMk/>
            <pc:sldMk cId="1852242092" sldId="982"/>
            <ac:spMk id="17" creationId="{827DC2C4-B485-428A-BF4A-472D2967F47F}"/>
          </ac:spMkLst>
        </pc:spChg>
        <pc:spChg chg="add del">
          <ac:chgData name="PLANIMONIUMC07" userId="a36e1160-c169-45f0-a038-c039c4afe98c" providerId="ADAL" clId="{B447F5C2-8283-42CB-9804-DFC47241FFF2}" dt="2023-03-02T09:20:39.653" v="4283" actId="26606"/>
          <ac:spMkLst>
            <pc:docMk/>
            <pc:sldMk cId="1852242092" sldId="982"/>
            <ac:spMk id="18" creationId="{EE04B5EB-F158-4507-90DD-BD23620C7CC9}"/>
          </ac:spMkLst>
        </pc:spChg>
        <pc:spChg chg="add del">
          <ac:chgData name="PLANIMONIUMC07" userId="a36e1160-c169-45f0-a038-c039c4afe98c" providerId="ADAL" clId="{B447F5C2-8283-42CB-9804-DFC47241FFF2}" dt="2023-03-02T09:20:39.640" v="4282" actId="26606"/>
          <ac:spMkLst>
            <pc:docMk/>
            <pc:sldMk cId="1852242092" sldId="982"/>
            <ac:spMk id="23" creationId="{8E2CC403-21CD-41DF-BAC4-329D7FF03C5C}"/>
          </ac:spMkLst>
        </pc:spChg>
        <pc:spChg chg="add del">
          <ac:chgData name="PLANIMONIUMC07" userId="a36e1160-c169-45f0-a038-c039c4afe98c" providerId="ADAL" clId="{B447F5C2-8283-42CB-9804-DFC47241FFF2}" dt="2023-03-02T09:20:39.640" v="4282" actId="26606"/>
          <ac:spMkLst>
            <pc:docMk/>
            <pc:sldMk cId="1852242092" sldId="982"/>
            <ac:spMk id="30" creationId="{7653717E-6F8C-43E0-9893-C03AE87D18D6}"/>
          </ac:spMkLst>
        </pc:spChg>
        <pc:spChg chg="add del">
          <ac:chgData name="PLANIMONIUMC07" userId="a36e1160-c169-45f0-a038-c039c4afe98c" providerId="ADAL" clId="{B447F5C2-8283-42CB-9804-DFC47241FFF2}" dt="2023-03-02T09:20:39.640" v="4282" actId="26606"/>
          <ac:spMkLst>
            <pc:docMk/>
            <pc:sldMk cId="1852242092" sldId="982"/>
            <ac:spMk id="32" creationId="{35BB14B4-EC3F-47C7-9AF3-B0E017B75C42}"/>
          </ac:spMkLst>
        </pc:spChg>
        <pc:spChg chg="add">
          <ac:chgData name="PLANIMONIUMC07" userId="a36e1160-c169-45f0-a038-c039c4afe98c" providerId="ADAL" clId="{B447F5C2-8283-42CB-9804-DFC47241FFF2}" dt="2023-03-02T09:20:39.653" v="4283" actId="26606"/>
          <ac:spMkLst>
            <pc:docMk/>
            <pc:sldMk cId="1852242092" sldId="982"/>
            <ac:spMk id="34" creationId="{C4B24C7E-2D5E-4C4E-9CD5-D61F243C9D1B}"/>
          </ac:spMkLst>
        </pc:spChg>
        <pc:spChg chg="add">
          <ac:chgData name="PLANIMONIUMC07" userId="a36e1160-c169-45f0-a038-c039c4afe98c" providerId="ADAL" clId="{B447F5C2-8283-42CB-9804-DFC47241FFF2}" dt="2023-03-02T09:20:39.653" v="4283" actId="26606"/>
          <ac:spMkLst>
            <pc:docMk/>
            <pc:sldMk cId="1852242092" sldId="982"/>
            <ac:spMk id="39" creationId="{3C48EA58-53D6-4E4A-9BDB-087D34617836}"/>
          </ac:spMkLst>
        </pc:spChg>
        <pc:grpChg chg="add del">
          <ac:chgData name="PLANIMONIUMC07" userId="a36e1160-c169-45f0-a038-c039c4afe98c" providerId="ADAL" clId="{B447F5C2-8283-42CB-9804-DFC47241FFF2}" dt="2023-03-02T09:20:39.640" v="4282" actId="26606"/>
          <ac:grpSpMkLst>
            <pc:docMk/>
            <pc:sldMk cId="1852242092" sldId="982"/>
            <ac:grpSpMk id="25" creationId="{B13AA5FE-3FFC-4725-9ADD-E428544EC61B}"/>
          </ac:grpSpMkLst>
        </pc:grpChg>
        <pc:grpChg chg="add">
          <ac:chgData name="PLANIMONIUMC07" userId="a36e1160-c169-45f0-a038-c039c4afe98c" providerId="ADAL" clId="{B447F5C2-8283-42CB-9804-DFC47241FFF2}" dt="2023-03-02T09:20:39.653" v="4283" actId="26606"/>
          <ac:grpSpMkLst>
            <pc:docMk/>
            <pc:sldMk cId="1852242092" sldId="982"/>
            <ac:grpSpMk id="35" creationId="{99072643-A0EC-42FB-B66A-24C0E6FFDC96}"/>
          </ac:grpSpMkLst>
        </pc:grpChg>
        <pc:cxnChg chg="add del">
          <ac:chgData name="PLANIMONIUMC07" userId="a36e1160-c169-45f0-a038-c039c4afe98c" providerId="ADAL" clId="{B447F5C2-8283-42CB-9804-DFC47241FFF2}" dt="2023-03-02T09:19:59.324" v="4278" actId="26606"/>
          <ac:cxnSpMkLst>
            <pc:docMk/>
            <pc:sldMk cId="1852242092" sldId="982"/>
            <ac:cxnSpMk id="14" creationId="{F7C8EA93-3210-4C62-99E9-153C275E3A87}"/>
          </ac:cxnSpMkLst>
        </pc:cxnChg>
      </pc:sldChg>
    </pc:docChg>
  </pc:docChgLst>
  <pc:docChgLst>
    <pc:chgData name="PLANIFICACION MONITOREO UMC 2" userId="cd7e6066-9823-435e-9e20-8d6101a8df44" providerId="ADAL" clId="{D23F3147-2945-49E4-9CDA-4E73E905B49F}"/>
    <pc:docChg chg="undo custSel addSld delSld modSld">
      <pc:chgData name="PLANIFICACION MONITOREO UMC 2" userId="cd7e6066-9823-435e-9e20-8d6101a8df44" providerId="ADAL" clId="{D23F3147-2945-49E4-9CDA-4E73E905B49F}" dt="2023-04-17T02:57:36.532" v="468" actId="20577"/>
      <pc:docMkLst>
        <pc:docMk/>
      </pc:docMkLst>
      <pc:sldChg chg="addSp delSp modSp mod">
        <pc:chgData name="PLANIFICACION MONITOREO UMC 2" userId="cd7e6066-9823-435e-9e20-8d6101a8df44" providerId="ADAL" clId="{D23F3147-2945-49E4-9CDA-4E73E905B49F}" dt="2023-04-17T02:37:38.928" v="195" actId="1076"/>
        <pc:sldMkLst>
          <pc:docMk/>
          <pc:sldMk cId="3535354850" sldId="934"/>
        </pc:sldMkLst>
        <pc:spChg chg="mod">
          <ac:chgData name="PLANIFICACION MONITOREO UMC 2" userId="cd7e6066-9823-435e-9e20-8d6101a8df44" providerId="ADAL" clId="{D23F3147-2945-49E4-9CDA-4E73E905B49F}" dt="2023-04-17T02:35:38.840" v="149" actId="1035"/>
          <ac:spMkLst>
            <pc:docMk/>
            <pc:sldMk cId="3535354850" sldId="934"/>
            <ac:spMk id="3" creationId="{BC6D0126-97C6-A412-DDEC-B2D7A92D8315}"/>
          </ac:spMkLst>
        </pc:spChg>
        <pc:spChg chg="mod">
          <ac:chgData name="PLANIFICACION MONITOREO UMC 2" userId="cd7e6066-9823-435e-9e20-8d6101a8df44" providerId="ADAL" clId="{D23F3147-2945-49E4-9CDA-4E73E905B49F}" dt="2023-04-17T02:34:45.101" v="92" actId="1076"/>
          <ac:spMkLst>
            <pc:docMk/>
            <pc:sldMk cId="3535354850" sldId="934"/>
            <ac:spMk id="9" creationId="{00000000-0000-0000-0000-000000000000}"/>
          </ac:spMkLst>
        </pc:spChg>
        <pc:spChg chg="mod">
          <ac:chgData name="PLANIFICACION MONITOREO UMC 2" userId="cd7e6066-9823-435e-9e20-8d6101a8df44" providerId="ADAL" clId="{D23F3147-2945-49E4-9CDA-4E73E905B49F}" dt="2023-04-17T02:35:38.840" v="149" actId="1035"/>
          <ac:spMkLst>
            <pc:docMk/>
            <pc:sldMk cId="3535354850" sldId="934"/>
            <ac:spMk id="16" creationId="{6F5D6ACB-0068-2D4F-AB45-FC92186FC0B4}"/>
          </ac:spMkLst>
        </pc:spChg>
        <pc:spChg chg="mod">
          <ac:chgData name="PLANIFICACION MONITOREO UMC 2" userId="cd7e6066-9823-435e-9e20-8d6101a8df44" providerId="ADAL" clId="{D23F3147-2945-49E4-9CDA-4E73E905B49F}" dt="2023-04-17T02:35:38.840" v="149" actId="1035"/>
          <ac:spMkLst>
            <pc:docMk/>
            <pc:sldMk cId="3535354850" sldId="934"/>
            <ac:spMk id="17" creationId="{6F5D6ACB-0068-2D4F-AB45-FC92186FC0B4}"/>
          </ac:spMkLst>
        </pc:spChg>
        <pc:picChg chg="add mod ord modCrop">
          <ac:chgData name="PLANIFICACION MONITOREO UMC 2" userId="cd7e6066-9823-435e-9e20-8d6101a8df44" providerId="ADAL" clId="{D23F3147-2945-49E4-9CDA-4E73E905B49F}" dt="2023-04-17T02:37:31.343" v="193" actId="1076"/>
          <ac:picMkLst>
            <pc:docMk/>
            <pc:sldMk cId="3535354850" sldId="934"/>
            <ac:picMk id="5" creationId="{3C14D29B-0CE9-923C-E3C3-404A28485A71}"/>
          </ac:picMkLst>
        </pc:picChg>
        <pc:picChg chg="mod">
          <ac:chgData name="PLANIFICACION MONITOREO UMC 2" userId="cd7e6066-9823-435e-9e20-8d6101a8df44" providerId="ADAL" clId="{D23F3147-2945-49E4-9CDA-4E73E905B49F}" dt="2023-04-17T02:35:46.028" v="161" actId="1037"/>
          <ac:picMkLst>
            <pc:docMk/>
            <pc:sldMk cId="3535354850" sldId="934"/>
            <ac:picMk id="6" creationId="{00000000-0000-0000-0000-000000000000}"/>
          </ac:picMkLst>
        </pc:picChg>
        <pc:picChg chg="add del mod modCrop">
          <ac:chgData name="PLANIFICACION MONITOREO UMC 2" userId="cd7e6066-9823-435e-9e20-8d6101a8df44" providerId="ADAL" clId="{D23F3147-2945-49E4-9CDA-4E73E905B49F}" dt="2023-04-17T02:28:24.234" v="9" actId="478"/>
          <ac:picMkLst>
            <pc:docMk/>
            <pc:sldMk cId="3535354850" sldId="934"/>
            <ac:picMk id="8" creationId="{936CD085-F5CD-CFF7-C89F-ADE166866356}"/>
          </ac:picMkLst>
        </pc:picChg>
        <pc:picChg chg="add mod ord modCrop">
          <ac:chgData name="PLANIFICACION MONITOREO UMC 2" userId="cd7e6066-9823-435e-9e20-8d6101a8df44" providerId="ADAL" clId="{D23F3147-2945-49E4-9CDA-4E73E905B49F}" dt="2023-04-17T02:37:23.387" v="190" actId="1076"/>
          <ac:picMkLst>
            <pc:docMk/>
            <pc:sldMk cId="3535354850" sldId="934"/>
            <ac:picMk id="11" creationId="{3FFB905D-56F0-313E-FA11-9D593E5EB54E}"/>
          </ac:picMkLst>
        </pc:picChg>
        <pc:picChg chg="add mod modCrop">
          <ac:chgData name="PLANIFICACION MONITOREO UMC 2" userId="cd7e6066-9823-435e-9e20-8d6101a8df44" providerId="ADAL" clId="{D23F3147-2945-49E4-9CDA-4E73E905B49F}" dt="2023-04-17T02:37:27.061" v="191" actId="1076"/>
          <ac:picMkLst>
            <pc:docMk/>
            <pc:sldMk cId="3535354850" sldId="934"/>
            <ac:picMk id="13" creationId="{350C74E1-D3FD-FE65-FAD6-CA5667E4E226}"/>
          </ac:picMkLst>
        </pc:picChg>
        <pc:picChg chg="mod">
          <ac:chgData name="PLANIFICACION MONITOREO UMC 2" userId="cd7e6066-9823-435e-9e20-8d6101a8df44" providerId="ADAL" clId="{D23F3147-2945-49E4-9CDA-4E73E905B49F}" dt="2023-04-17T02:35:46.028" v="161" actId="1037"/>
          <ac:picMkLst>
            <pc:docMk/>
            <pc:sldMk cId="3535354850" sldId="934"/>
            <ac:picMk id="14" creationId="{78521B94-12F8-4A11-A0CB-DCB7ABE0F8AC}"/>
          </ac:picMkLst>
        </pc:picChg>
        <pc:picChg chg="add mod modCrop">
          <ac:chgData name="PLANIFICACION MONITOREO UMC 2" userId="cd7e6066-9823-435e-9e20-8d6101a8df44" providerId="ADAL" clId="{D23F3147-2945-49E4-9CDA-4E73E905B49F}" dt="2023-04-17T02:37:38.928" v="195" actId="1076"/>
          <ac:picMkLst>
            <pc:docMk/>
            <pc:sldMk cId="3535354850" sldId="934"/>
            <ac:picMk id="18" creationId="{1CBAA46C-75FF-906D-0EFB-49BD3BABB697}"/>
          </ac:picMkLst>
        </pc:picChg>
        <pc:picChg chg="add mod modCrop">
          <ac:chgData name="PLANIFICACION MONITOREO UMC 2" userId="cd7e6066-9823-435e-9e20-8d6101a8df44" providerId="ADAL" clId="{D23F3147-2945-49E4-9CDA-4E73E905B49F}" dt="2023-04-17T02:37:18.413" v="187" actId="1076"/>
          <ac:picMkLst>
            <pc:docMk/>
            <pc:sldMk cId="3535354850" sldId="934"/>
            <ac:picMk id="20" creationId="{E78E21DE-9520-2A91-5371-7CD8EBD2DCC5}"/>
          </ac:picMkLst>
        </pc:picChg>
        <pc:picChg chg="add mod modCrop">
          <ac:chgData name="PLANIFICACION MONITOREO UMC 2" userId="cd7e6066-9823-435e-9e20-8d6101a8df44" providerId="ADAL" clId="{D23F3147-2945-49E4-9CDA-4E73E905B49F}" dt="2023-04-17T02:37:37.107" v="194" actId="1076"/>
          <ac:picMkLst>
            <pc:docMk/>
            <pc:sldMk cId="3535354850" sldId="934"/>
            <ac:picMk id="22" creationId="{374B700D-230E-DE1B-57D8-B77535FC6260}"/>
          </ac:picMkLst>
        </pc:picChg>
      </pc:sldChg>
      <pc:sldChg chg="addSp delSp modSp mod">
        <pc:chgData name="PLANIFICACION MONITOREO UMC 2" userId="cd7e6066-9823-435e-9e20-8d6101a8df44" providerId="ADAL" clId="{D23F3147-2945-49E4-9CDA-4E73E905B49F}" dt="2023-04-17T02:47:19.356" v="319" actId="1076"/>
        <pc:sldMkLst>
          <pc:docMk/>
          <pc:sldMk cId="4188579409" sldId="1065"/>
        </pc:sldMkLst>
        <pc:spChg chg="mod">
          <ac:chgData name="PLANIFICACION MONITOREO UMC 2" userId="cd7e6066-9823-435e-9e20-8d6101a8df44" providerId="ADAL" clId="{D23F3147-2945-49E4-9CDA-4E73E905B49F}" dt="2023-04-17T02:47:19.356" v="319" actId="1076"/>
          <ac:spMkLst>
            <pc:docMk/>
            <pc:sldMk cId="4188579409" sldId="1065"/>
            <ac:spMk id="4" creationId="{00000000-0000-0000-0000-000000000000}"/>
          </ac:spMkLst>
        </pc:spChg>
        <pc:spChg chg="mod">
          <ac:chgData name="PLANIFICACION MONITOREO UMC 2" userId="cd7e6066-9823-435e-9e20-8d6101a8df44" providerId="ADAL" clId="{D23F3147-2945-49E4-9CDA-4E73E905B49F}" dt="2023-04-17T02:46:30.479" v="268" actId="14100"/>
          <ac:spMkLst>
            <pc:docMk/>
            <pc:sldMk cId="4188579409" sldId="1065"/>
            <ac:spMk id="7" creationId="{BA2E598B-04E7-4DBE-A08E-F79AF4B924B8}"/>
          </ac:spMkLst>
        </pc:spChg>
        <pc:spChg chg="mod">
          <ac:chgData name="PLANIFICACION MONITOREO UMC 2" userId="cd7e6066-9823-435e-9e20-8d6101a8df44" providerId="ADAL" clId="{D23F3147-2945-49E4-9CDA-4E73E905B49F}" dt="2023-04-17T02:46:50.388" v="275" actId="1076"/>
          <ac:spMkLst>
            <pc:docMk/>
            <pc:sldMk cId="4188579409" sldId="1065"/>
            <ac:spMk id="14" creationId="{00000000-0000-0000-0000-000000000000}"/>
          </ac:spMkLst>
        </pc:spChg>
        <pc:spChg chg="add mod">
          <ac:chgData name="PLANIFICACION MONITOREO UMC 2" userId="cd7e6066-9823-435e-9e20-8d6101a8df44" providerId="ADAL" clId="{D23F3147-2945-49E4-9CDA-4E73E905B49F}" dt="2023-04-17T02:47:17.190" v="318" actId="14100"/>
          <ac:spMkLst>
            <pc:docMk/>
            <pc:sldMk cId="4188579409" sldId="1065"/>
            <ac:spMk id="16" creationId="{235F218E-D78B-18D5-B25A-1AD8A435C2F9}"/>
          </ac:spMkLst>
        </pc:spChg>
        <pc:picChg chg="del">
          <ac:chgData name="PLANIFICACION MONITOREO UMC 2" userId="cd7e6066-9823-435e-9e20-8d6101a8df44" providerId="ADAL" clId="{D23F3147-2945-49E4-9CDA-4E73E905B49F}" dt="2023-04-17T02:45:35.228" v="238" actId="478"/>
          <ac:picMkLst>
            <pc:docMk/>
            <pc:sldMk cId="4188579409" sldId="1065"/>
            <ac:picMk id="3" creationId="{D6AFD588-F2C5-4356-A109-08A4BCD9DC6D}"/>
          </ac:picMkLst>
        </pc:picChg>
        <pc:picChg chg="add mod ord">
          <ac:chgData name="PLANIFICACION MONITOREO UMC 2" userId="cd7e6066-9823-435e-9e20-8d6101a8df44" providerId="ADAL" clId="{D23F3147-2945-49E4-9CDA-4E73E905B49F}" dt="2023-04-17T02:46:01.849" v="247" actId="1076"/>
          <ac:picMkLst>
            <pc:docMk/>
            <pc:sldMk cId="4188579409" sldId="1065"/>
            <ac:picMk id="6" creationId="{8D7AF6EB-E1AF-6665-05FA-50B98EE63240}"/>
          </ac:picMkLst>
        </pc:picChg>
        <pc:cxnChg chg="mod">
          <ac:chgData name="PLANIFICACION MONITOREO UMC 2" userId="cd7e6066-9823-435e-9e20-8d6101a8df44" providerId="ADAL" clId="{D23F3147-2945-49E4-9CDA-4E73E905B49F}" dt="2023-04-17T02:46:45.815" v="274" actId="14100"/>
          <ac:cxnSpMkLst>
            <pc:docMk/>
            <pc:sldMk cId="4188579409" sldId="1065"/>
            <ac:cxnSpMk id="13" creationId="{3AC05F17-1326-4AEB-9632-BA89DE3212CA}"/>
          </ac:cxnSpMkLst>
        </pc:cxnChg>
        <pc:cxnChg chg="add mod">
          <ac:chgData name="PLANIFICACION MONITOREO UMC 2" userId="cd7e6066-9823-435e-9e20-8d6101a8df44" providerId="ADAL" clId="{D23F3147-2945-49E4-9CDA-4E73E905B49F}" dt="2023-04-17T02:47:14.255" v="317" actId="14100"/>
          <ac:cxnSpMkLst>
            <pc:docMk/>
            <pc:sldMk cId="4188579409" sldId="1065"/>
            <ac:cxnSpMk id="17" creationId="{DFB66521-DF90-6789-5553-DD9D69C2E6F7}"/>
          </ac:cxnSpMkLst>
        </pc:cxnChg>
        <pc:cxnChg chg="del">
          <ac:chgData name="PLANIFICACION MONITOREO UMC 2" userId="cd7e6066-9823-435e-9e20-8d6101a8df44" providerId="ADAL" clId="{D23F3147-2945-49E4-9CDA-4E73E905B49F}" dt="2023-04-17T02:47:01.224" v="279" actId="478"/>
          <ac:cxnSpMkLst>
            <pc:docMk/>
            <pc:sldMk cId="4188579409" sldId="1065"/>
            <ac:cxnSpMk id="19" creationId="{DEF480D0-85E0-4E90-8DD2-D2F3D0A8B944}"/>
          </ac:cxnSpMkLst>
        </pc:cxnChg>
      </pc:sldChg>
      <pc:sldChg chg="addSp delSp modSp mod">
        <pc:chgData name="PLANIFICACION MONITOREO UMC 2" userId="cd7e6066-9823-435e-9e20-8d6101a8df44" providerId="ADAL" clId="{D23F3147-2945-49E4-9CDA-4E73E905B49F}" dt="2023-04-17T02:49:54.363" v="342" actId="1076"/>
        <pc:sldMkLst>
          <pc:docMk/>
          <pc:sldMk cId="3416188517" sldId="1081"/>
        </pc:sldMkLst>
        <pc:picChg chg="add mod ord">
          <ac:chgData name="PLANIFICACION MONITOREO UMC 2" userId="cd7e6066-9823-435e-9e20-8d6101a8df44" providerId="ADAL" clId="{D23F3147-2945-49E4-9CDA-4E73E905B49F}" dt="2023-04-17T02:49:54.363" v="342" actId="1076"/>
          <ac:picMkLst>
            <pc:docMk/>
            <pc:sldMk cId="3416188517" sldId="1081"/>
            <ac:picMk id="7" creationId="{C76EE65F-5419-CAA6-553B-6CBB96256765}"/>
          </ac:picMkLst>
        </pc:picChg>
        <pc:picChg chg="del">
          <ac:chgData name="PLANIFICACION MONITOREO UMC 2" userId="cd7e6066-9823-435e-9e20-8d6101a8df44" providerId="ADAL" clId="{D23F3147-2945-49E4-9CDA-4E73E905B49F}" dt="2023-04-17T02:49:41.947" v="336" actId="478"/>
          <ac:picMkLst>
            <pc:docMk/>
            <pc:sldMk cId="3416188517" sldId="1081"/>
            <ac:picMk id="13" creationId="{78521B94-12F8-4A11-A0CB-DCB7ABE0F8AC}"/>
          </ac:picMkLst>
        </pc:picChg>
      </pc:sldChg>
      <pc:sldChg chg="addSp delSp modSp mod">
        <pc:chgData name="PLANIFICACION MONITOREO UMC 2" userId="cd7e6066-9823-435e-9e20-8d6101a8df44" providerId="ADAL" clId="{D23F3147-2945-49E4-9CDA-4E73E905B49F}" dt="2023-04-17T02:50:50.894" v="358" actId="14100"/>
        <pc:sldMkLst>
          <pc:docMk/>
          <pc:sldMk cId="2006628492" sldId="1098"/>
        </pc:sldMkLst>
        <pc:spChg chg="mod">
          <ac:chgData name="PLANIFICACION MONITOREO UMC 2" userId="cd7e6066-9823-435e-9e20-8d6101a8df44" providerId="ADAL" clId="{D23F3147-2945-49E4-9CDA-4E73E905B49F}" dt="2023-04-17T02:50:40.158" v="354" actId="6549"/>
          <ac:spMkLst>
            <pc:docMk/>
            <pc:sldMk cId="2006628492" sldId="1098"/>
            <ac:spMk id="9" creationId="{AF02B142-F1BD-40C9-8658-1AA5F5DD9BA6}"/>
          </ac:spMkLst>
        </pc:spChg>
        <pc:spChg chg="mod">
          <ac:chgData name="PLANIFICACION MONITOREO UMC 2" userId="cd7e6066-9823-435e-9e20-8d6101a8df44" providerId="ADAL" clId="{D23F3147-2945-49E4-9CDA-4E73E905B49F}" dt="2023-04-17T02:50:50.894" v="358" actId="14100"/>
          <ac:spMkLst>
            <pc:docMk/>
            <pc:sldMk cId="2006628492" sldId="1098"/>
            <ac:spMk id="12" creationId="{E70D4286-3E26-4475-A7F1-75BBE9B1751C}"/>
          </ac:spMkLst>
        </pc:spChg>
        <pc:picChg chg="add mod ord">
          <ac:chgData name="PLANIFICACION MONITOREO UMC 2" userId="cd7e6066-9823-435e-9e20-8d6101a8df44" providerId="ADAL" clId="{D23F3147-2945-49E4-9CDA-4E73E905B49F}" dt="2023-04-17T02:50:30.597" v="350" actId="1076"/>
          <ac:picMkLst>
            <pc:docMk/>
            <pc:sldMk cId="2006628492" sldId="1098"/>
            <ac:picMk id="4" creationId="{F55F50BB-23BA-A5E3-46A0-F3C3B7DF22FA}"/>
          </ac:picMkLst>
        </pc:picChg>
        <pc:picChg chg="del">
          <ac:chgData name="PLANIFICACION MONITOREO UMC 2" userId="cd7e6066-9823-435e-9e20-8d6101a8df44" providerId="ADAL" clId="{D23F3147-2945-49E4-9CDA-4E73E905B49F}" dt="2023-04-17T02:50:15.248" v="343" actId="478"/>
          <ac:picMkLst>
            <pc:docMk/>
            <pc:sldMk cId="2006628492" sldId="1098"/>
            <ac:picMk id="13" creationId="{78521B94-12F8-4A11-A0CB-DCB7ABE0F8AC}"/>
          </ac:picMkLst>
        </pc:picChg>
      </pc:sldChg>
      <pc:sldChg chg="addSp delSp modSp mod">
        <pc:chgData name="PLANIFICACION MONITOREO UMC 2" userId="cd7e6066-9823-435e-9e20-8d6101a8df44" providerId="ADAL" clId="{D23F3147-2945-49E4-9CDA-4E73E905B49F}" dt="2023-04-17T02:56:54.089" v="465" actId="14100"/>
        <pc:sldMkLst>
          <pc:docMk/>
          <pc:sldMk cId="1393078758" sldId="1152"/>
        </pc:sldMkLst>
        <pc:spChg chg="mod">
          <ac:chgData name="PLANIFICACION MONITOREO UMC 2" userId="cd7e6066-9823-435e-9e20-8d6101a8df44" providerId="ADAL" clId="{D23F3147-2945-49E4-9CDA-4E73E905B49F}" dt="2023-04-17T02:56:54.089" v="465" actId="14100"/>
          <ac:spMkLst>
            <pc:docMk/>
            <pc:sldMk cId="1393078758" sldId="1152"/>
            <ac:spMk id="17" creationId="{E70D4286-3E26-4475-A7F1-75BBE9B1751C}"/>
          </ac:spMkLst>
        </pc:spChg>
        <pc:picChg chg="add mod ord modCrop">
          <ac:chgData name="PLANIFICACION MONITOREO UMC 2" userId="cd7e6066-9823-435e-9e20-8d6101a8df44" providerId="ADAL" clId="{D23F3147-2945-49E4-9CDA-4E73E905B49F}" dt="2023-04-17T02:48:21.768" v="331" actId="1076"/>
          <ac:picMkLst>
            <pc:docMk/>
            <pc:sldMk cId="1393078758" sldId="1152"/>
            <ac:picMk id="4" creationId="{800B9053-2719-B719-DAC4-CB4D255C3F0C}"/>
          </ac:picMkLst>
        </pc:picChg>
        <pc:picChg chg="del">
          <ac:chgData name="PLANIFICACION MONITOREO UMC 2" userId="cd7e6066-9823-435e-9e20-8d6101a8df44" providerId="ADAL" clId="{D23F3147-2945-49E4-9CDA-4E73E905B49F}" dt="2023-04-17T02:47:52.702" v="320" actId="478"/>
          <ac:picMkLst>
            <pc:docMk/>
            <pc:sldMk cId="1393078758" sldId="1152"/>
            <ac:picMk id="12" creationId="{00000000-0000-0000-0000-000000000000}"/>
          </ac:picMkLst>
        </pc:picChg>
      </pc:sldChg>
      <pc:sldChg chg="addSp delSp modSp mod">
        <pc:chgData name="PLANIFICACION MONITOREO UMC 2" userId="cd7e6066-9823-435e-9e20-8d6101a8df44" providerId="ADAL" clId="{D23F3147-2945-49E4-9CDA-4E73E905B49F}" dt="2023-04-17T02:57:36.532" v="468" actId="20577"/>
        <pc:sldMkLst>
          <pc:docMk/>
          <pc:sldMk cId="1120210328" sldId="1174"/>
        </pc:sldMkLst>
        <pc:spChg chg="add mod">
          <ac:chgData name="PLANIFICACION MONITOREO UMC 2" userId="cd7e6066-9823-435e-9e20-8d6101a8df44" providerId="ADAL" clId="{D23F3147-2945-49E4-9CDA-4E73E905B49F}" dt="2023-04-17T02:57:36.532" v="468" actId="20577"/>
          <ac:spMkLst>
            <pc:docMk/>
            <pc:sldMk cId="1120210328" sldId="1174"/>
            <ac:spMk id="3" creationId="{0BB67A15-0ADF-B46E-1183-A5082E83D685}"/>
          </ac:spMkLst>
        </pc:spChg>
        <pc:spChg chg="add mod">
          <ac:chgData name="PLANIFICACION MONITOREO UMC 2" userId="cd7e6066-9823-435e-9e20-8d6101a8df44" providerId="ADAL" clId="{D23F3147-2945-49E4-9CDA-4E73E905B49F}" dt="2023-04-17T02:55:14.388" v="460" actId="1076"/>
          <ac:spMkLst>
            <pc:docMk/>
            <pc:sldMk cId="1120210328" sldId="1174"/>
            <ac:spMk id="4" creationId="{65C17EEF-7DAE-2D18-5CD1-A34158B50F0A}"/>
          </ac:spMkLst>
        </pc:spChg>
        <pc:spChg chg="add mod">
          <ac:chgData name="PLANIFICACION MONITOREO UMC 2" userId="cd7e6066-9823-435e-9e20-8d6101a8df44" providerId="ADAL" clId="{D23F3147-2945-49E4-9CDA-4E73E905B49F}" dt="2023-04-17T02:55:11.157" v="459" actId="1076"/>
          <ac:spMkLst>
            <pc:docMk/>
            <pc:sldMk cId="1120210328" sldId="1174"/>
            <ac:spMk id="5" creationId="{B09F1D3A-93DD-E8AC-885A-724B213FE9D6}"/>
          </ac:spMkLst>
        </pc:spChg>
        <pc:spChg chg="add mod">
          <ac:chgData name="PLANIFICACION MONITOREO UMC 2" userId="cd7e6066-9823-435e-9e20-8d6101a8df44" providerId="ADAL" clId="{D23F3147-2945-49E4-9CDA-4E73E905B49F}" dt="2023-04-17T02:55:06.450" v="458" actId="1035"/>
          <ac:spMkLst>
            <pc:docMk/>
            <pc:sldMk cId="1120210328" sldId="1174"/>
            <ac:spMk id="8" creationId="{16DA1E0A-7BDC-2120-8D32-E473B14CEE8C}"/>
          </ac:spMkLst>
        </pc:spChg>
        <pc:spChg chg="del">
          <ac:chgData name="PLANIFICACION MONITOREO UMC 2" userId="cd7e6066-9823-435e-9e20-8d6101a8df44" providerId="ADAL" clId="{D23F3147-2945-49E4-9CDA-4E73E905B49F}" dt="2023-04-17T02:53:00.042" v="384" actId="478"/>
          <ac:spMkLst>
            <pc:docMk/>
            <pc:sldMk cId="1120210328" sldId="1174"/>
            <ac:spMk id="79" creationId="{BA58AC88-0C75-4645-98C8-3399B08D9D78}"/>
          </ac:spMkLst>
        </pc:spChg>
        <pc:spChg chg="del">
          <ac:chgData name="PLANIFICACION MONITOREO UMC 2" userId="cd7e6066-9823-435e-9e20-8d6101a8df44" providerId="ADAL" clId="{D23F3147-2945-49E4-9CDA-4E73E905B49F}" dt="2023-04-17T02:53:00.042" v="384" actId="478"/>
          <ac:spMkLst>
            <pc:docMk/>
            <pc:sldMk cId="1120210328" sldId="1174"/>
            <ac:spMk id="89" creationId="{66833CAD-C9A2-4CD5-B989-C99874A3F9AE}"/>
          </ac:spMkLst>
        </pc:spChg>
        <pc:spChg chg="mod">
          <ac:chgData name="PLANIFICACION MONITOREO UMC 2" userId="cd7e6066-9823-435e-9e20-8d6101a8df44" providerId="ADAL" clId="{D23F3147-2945-49E4-9CDA-4E73E905B49F}" dt="2023-04-17T02:52:15.894" v="378" actId="20577"/>
          <ac:spMkLst>
            <pc:docMk/>
            <pc:sldMk cId="1120210328" sldId="1174"/>
            <ac:spMk id="111" creationId="{C4AA619A-56DA-4847-90EA-749BEA0C44F7}"/>
          </ac:spMkLst>
        </pc:spChg>
        <pc:grpChg chg="del">
          <ac:chgData name="PLANIFICACION MONITOREO UMC 2" userId="cd7e6066-9823-435e-9e20-8d6101a8df44" providerId="ADAL" clId="{D23F3147-2945-49E4-9CDA-4E73E905B49F}" dt="2023-04-17T02:52:44.202" v="380" actId="478"/>
          <ac:grpSpMkLst>
            <pc:docMk/>
            <pc:sldMk cId="1120210328" sldId="1174"/>
            <ac:grpSpMk id="54" creationId="{79587266-6C3B-EB7B-5921-17F224C08EA2}"/>
          </ac:grpSpMkLst>
        </pc:grpChg>
        <pc:grpChg chg="del">
          <ac:chgData name="PLANIFICACION MONITOREO UMC 2" userId="cd7e6066-9823-435e-9e20-8d6101a8df44" providerId="ADAL" clId="{D23F3147-2945-49E4-9CDA-4E73E905B49F}" dt="2023-04-17T02:52:46.181" v="381" actId="478"/>
          <ac:grpSpMkLst>
            <pc:docMk/>
            <pc:sldMk cId="1120210328" sldId="1174"/>
            <ac:grpSpMk id="57" creationId="{AB3A8C49-E048-9A5D-9B64-EC6FC1DD4B1B}"/>
          </ac:grpSpMkLst>
        </pc:grpChg>
        <pc:graphicFrameChg chg="add del mod">
          <ac:chgData name="PLANIFICACION MONITOREO UMC 2" userId="cd7e6066-9823-435e-9e20-8d6101a8df44" providerId="ADAL" clId="{D23F3147-2945-49E4-9CDA-4E73E905B49F}" dt="2023-04-17T02:52:52.419" v="382" actId="478"/>
          <ac:graphicFrameMkLst>
            <pc:docMk/>
            <pc:sldMk cId="1120210328" sldId="1174"/>
            <ac:graphicFrameMk id="6" creationId="{A9D01EDF-6A6F-3F61-3FD5-40F1227AD7D4}"/>
          </ac:graphicFrameMkLst>
        </pc:graphicFrameChg>
        <pc:graphicFrameChg chg="add del mod">
          <ac:chgData name="PLANIFICACION MONITOREO UMC 2" userId="cd7e6066-9823-435e-9e20-8d6101a8df44" providerId="ADAL" clId="{D23F3147-2945-49E4-9CDA-4E73E905B49F}" dt="2023-04-17T02:53:06.096" v="386" actId="478"/>
          <ac:graphicFrameMkLst>
            <pc:docMk/>
            <pc:sldMk cId="1120210328" sldId="1174"/>
            <ac:graphicFrameMk id="7" creationId="{737656F3-1CF1-61F3-6B1E-B309C4B00AF2}"/>
          </ac:graphicFrameMkLst>
        </pc:graphicFrameChg>
        <pc:graphicFrameChg chg="mod modGraphic">
          <ac:chgData name="PLANIFICACION MONITOREO UMC 2" userId="cd7e6066-9823-435e-9e20-8d6101a8df44" providerId="ADAL" clId="{D23F3147-2945-49E4-9CDA-4E73E905B49F}" dt="2023-04-17T02:53:14.482" v="387" actId="14100"/>
          <ac:graphicFrameMkLst>
            <pc:docMk/>
            <pc:sldMk cId="1120210328" sldId="1174"/>
            <ac:graphicFrameMk id="121" creationId="{C9A9F78A-9319-42DF-97AC-C7526394DD76}"/>
          </ac:graphicFrameMkLst>
        </pc:graphicFrameChg>
        <pc:graphicFrameChg chg="mod modGraphic">
          <ac:chgData name="PLANIFICACION MONITOREO UMC 2" userId="cd7e6066-9823-435e-9e20-8d6101a8df44" providerId="ADAL" clId="{D23F3147-2945-49E4-9CDA-4E73E905B49F}" dt="2023-04-17T02:55:01.187" v="455" actId="6549"/>
          <ac:graphicFrameMkLst>
            <pc:docMk/>
            <pc:sldMk cId="1120210328" sldId="1174"/>
            <ac:graphicFrameMk id="122" creationId="{48202834-EA22-48B0-BBA8-3BBE742AA9D3}"/>
          </ac:graphicFrameMkLst>
        </pc:graphicFrameChg>
      </pc:sldChg>
      <pc:sldChg chg="addSp delSp modSp mod">
        <pc:chgData name="PLANIFICACION MONITOREO UMC 2" userId="cd7e6066-9823-435e-9e20-8d6101a8df44" providerId="ADAL" clId="{D23F3147-2945-49E4-9CDA-4E73E905B49F}" dt="2023-04-17T02:40:47.183" v="235" actId="1076"/>
        <pc:sldMkLst>
          <pc:docMk/>
          <pc:sldMk cId="536387572" sldId="1178"/>
        </pc:sldMkLst>
        <pc:spChg chg="del">
          <ac:chgData name="PLANIFICACION MONITOREO UMC 2" userId="cd7e6066-9823-435e-9e20-8d6101a8df44" providerId="ADAL" clId="{D23F3147-2945-49E4-9CDA-4E73E905B49F}" dt="2023-04-17T02:39:11.976" v="209" actId="478"/>
          <ac:spMkLst>
            <pc:docMk/>
            <pc:sldMk cId="536387572" sldId="1178"/>
            <ac:spMk id="11" creationId="{00000000-0000-0000-0000-000000000000}"/>
          </ac:spMkLst>
        </pc:spChg>
        <pc:spChg chg="del">
          <ac:chgData name="PLANIFICACION MONITOREO UMC 2" userId="cd7e6066-9823-435e-9e20-8d6101a8df44" providerId="ADAL" clId="{D23F3147-2945-49E4-9CDA-4E73E905B49F}" dt="2023-04-17T02:39:10.964" v="208" actId="478"/>
          <ac:spMkLst>
            <pc:docMk/>
            <pc:sldMk cId="536387572" sldId="1178"/>
            <ac:spMk id="13" creationId="{00000000-0000-0000-0000-000000000000}"/>
          </ac:spMkLst>
        </pc:spChg>
        <pc:spChg chg="mod">
          <ac:chgData name="PLANIFICACION MONITOREO UMC 2" userId="cd7e6066-9823-435e-9e20-8d6101a8df44" providerId="ADAL" clId="{D23F3147-2945-49E4-9CDA-4E73E905B49F}" dt="2023-04-17T02:38:21.405" v="197" actId="1076"/>
          <ac:spMkLst>
            <pc:docMk/>
            <pc:sldMk cId="536387572" sldId="1178"/>
            <ac:spMk id="14" creationId="{00000000-0000-0000-0000-000000000000}"/>
          </ac:spMkLst>
        </pc:spChg>
        <pc:spChg chg="add del mod">
          <ac:chgData name="PLANIFICACION MONITOREO UMC 2" userId="cd7e6066-9823-435e-9e20-8d6101a8df44" providerId="ADAL" clId="{D23F3147-2945-49E4-9CDA-4E73E905B49F}" dt="2023-04-17T02:39:12.563" v="210" actId="478"/>
          <ac:spMkLst>
            <pc:docMk/>
            <pc:sldMk cId="536387572" sldId="1178"/>
            <ac:spMk id="15" creationId="{2B8F00E8-083C-DDE2-732B-DC8807608B8C}"/>
          </ac:spMkLst>
        </pc:spChg>
        <pc:spChg chg="add del mod">
          <ac:chgData name="PLANIFICACION MONITOREO UMC 2" userId="cd7e6066-9823-435e-9e20-8d6101a8df44" providerId="ADAL" clId="{D23F3147-2945-49E4-9CDA-4E73E905B49F}" dt="2023-04-17T02:40:36.511" v="233" actId="478"/>
          <ac:spMkLst>
            <pc:docMk/>
            <pc:sldMk cId="536387572" sldId="1178"/>
            <ac:spMk id="19" creationId="{6FACFFA6-2251-3A0A-B6D1-835145117CC5}"/>
          </ac:spMkLst>
        </pc:spChg>
        <pc:spChg chg="add del mod">
          <ac:chgData name="PLANIFICACION MONITOREO UMC 2" userId="cd7e6066-9823-435e-9e20-8d6101a8df44" providerId="ADAL" clId="{D23F3147-2945-49E4-9CDA-4E73E905B49F}" dt="2023-04-17T02:40:36.511" v="233" actId="478"/>
          <ac:spMkLst>
            <pc:docMk/>
            <pc:sldMk cId="536387572" sldId="1178"/>
            <ac:spMk id="20" creationId="{1A0ED07B-C041-FB5C-C4AC-0A4EF620DFA7}"/>
          </ac:spMkLst>
        </pc:spChg>
        <pc:spChg chg="add mod">
          <ac:chgData name="PLANIFICACION MONITOREO UMC 2" userId="cd7e6066-9823-435e-9e20-8d6101a8df44" providerId="ADAL" clId="{D23F3147-2945-49E4-9CDA-4E73E905B49F}" dt="2023-04-17T02:39:13.626" v="211"/>
          <ac:spMkLst>
            <pc:docMk/>
            <pc:sldMk cId="536387572" sldId="1178"/>
            <ac:spMk id="21" creationId="{3DE71127-5860-220B-AC50-3033E78191D9}"/>
          </ac:spMkLst>
        </pc:spChg>
        <pc:spChg chg="add del mod">
          <ac:chgData name="PLANIFICACION MONITOREO UMC 2" userId="cd7e6066-9823-435e-9e20-8d6101a8df44" providerId="ADAL" clId="{D23F3147-2945-49E4-9CDA-4E73E905B49F}" dt="2023-04-17T02:40:36.511" v="233" actId="478"/>
          <ac:spMkLst>
            <pc:docMk/>
            <pc:sldMk cId="536387572" sldId="1178"/>
            <ac:spMk id="22" creationId="{FB170108-476B-2A80-D034-B03517A2F04A}"/>
          </ac:spMkLst>
        </pc:spChg>
        <pc:picChg chg="del">
          <ac:chgData name="PLANIFICACION MONITOREO UMC 2" userId="cd7e6066-9823-435e-9e20-8d6101a8df44" providerId="ADAL" clId="{D23F3147-2945-49E4-9CDA-4E73E905B49F}" dt="2023-04-17T02:39:43.539" v="221" actId="21"/>
          <ac:picMkLst>
            <pc:docMk/>
            <pc:sldMk cId="536387572" sldId="1178"/>
            <ac:picMk id="3" creationId="{00000000-0000-0000-0000-000000000000}"/>
          </ac:picMkLst>
        </pc:picChg>
        <pc:picChg chg="del">
          <ac:chgData name="PLANIFICACION MONITOREO UMC 2" userId="cd7e6066-9823-435e-9e20-8d6101a8df44" providerId="ADAL" clId="{D23F3147-2945-49E4-9CDA-4E73E905B49F}" dt="2023-04-17T02:39:10.109" v="207" actId="478"/>
          <ac:picMkLst>
            <pc:docMk/>
            <pc:sldMk cId="536387572" sldId="1178"/>
            <ac:picMk id="4" creationId="{00000000-0000-0000-0000-000000000000}"/>
          </ac:picMkLst>
        </pc:picChg>
        <pc:picChg chg="del">
          <ac:chgData name="PLANIFICACION MONITOREO UMC 2" userId="cd7e6066-9823-435e-9e20-8d6101a8df44" providerId="ADAL" clId="{D23F3147-2945-49E4-9CDA-4E73E905B49F}" dt="2023-04-17T02:39:08.782" v="205" actId="478"/>
          <ac:picMkLst>
            <pc:docMk/>
            <pc:sldMk cId="536387572" sldId="1178"/>
            <ac:picMk id="5" creationId="{00000000-0000-0000-0000-000000000000}"/>
          </ac:picMkLst>
        </pc:picChg>
        <pc:picChg chg="del">
          <ac:chgData name="PLANIFICACION MONITOREO UMC 2" userId="cd7e6066-9823-435e-9e20-8d6101a8df44" providerId="ADAL" clId="{D23F3147-2945-49E4-9CDA-4E73E905B49F}" dt="2023-04-17T02:39:09.446" v="206" actId="478"/>
          <ac:picMkLst>
            <pc:docMk/>
            <pc:sldMk cId="536387572" sldId="1178"/>
            <ac:picMk id="6" creationId="{00000000-0000-0000-0000-000000000000}"/>
          </ac:picMkLst>
        </pc:picChg>
        <pc:picChg chg="add del mod">
          <ac:chgData name="PLANIFICACION MONITOREO UMC 2" userId="cd7e6066-9823-435e-9e20-8d6101a8df44" providerId="ADAL" clId="{D23F3147-2945-49E4-9CDA-4E73E905B49F}" dt="2023-04-17T02:40:33.357" v="230" actId="478"/>
          <ac:picMkLst>
            <pc:docMk/>
            <pc:sldMk cId="536387572" sldId="1178"/>
            <ac:picMk id="16" creationId="{5AF501DE-D768-9086-E913-55A813200A4D}"/>
          </ac:picMkLst>
        </pc:picChg>
        <pc:picChg chg="add del mod">
          <ac:chgData name="PLANIFICACION MONITOREO UMC 2" userId="cd7e6066-9823-435e-9e20-8d6101a8df44" providerId="ADAL" clId="{D23F3147-2945-49E4-9CDA-4E73E905B49F}" dt="2023-04-17T02:40:34.058" v="231" actId="478"/>
          <ac:picMkLst>
            <pc:docMk/>
            <pc:sldMk cId="536387572" sldId="1178"/>
            <ac:picMk id="17" creationId="{E5CFB754-93A0-0A5D-FD2D-0A8832B79529}"/>
          </ac:picMkLst>
        </pc:picChg>
        <pc:picChg chg="add del mod">
          <ac:chgData name="PLANIFICACION MONITOREO UMC 2" userId="cd7e6066-9823-435e-9e20-8d6101a8df44" providerId="ADAL" clId="{D23F3147-2945-49E4-9CDA-4E73E905B49F}" dt="2023-04-17T02:40:34.667" v="232" actId="478"/>
          <ac:picMkLst>
            <pc:docMk/>
            <pc:sldMk cId="536387572" sldId="1178"/>
            <ac:picMk id="18" creationId="{FBDFB385-EED6-5C7F-4C5E-EC0379173637}"/>
          </ac:picMkLst>
        </pc:picChg>
        <pc:picChg chg="add mod">
          <ac:chgData name="PLANIFICACION MONITOREO UMC 2" userId="cd7e6066-9823-435e-9e20-8d6101a8df44" providerId="ADAL" clId="{D23F3147-2945-49E4-9CDA-4E73E905B49F}" dt="2023-04-17T02:40:47.183" v="235" actId="1076"/>
          <ac:picMkLst>
            <pc:docMk/>
            <pc:sldMk cId="536387572" sldId="1178"/>
            <ac:picMk id="23" creationId="{B18B4AD8-D72D-2C2F-73C8-C75E02FAE73D}"/>
          </ac:picMkLst>
        </pc:picChg>
      </pc:sldChg>
      <pc:sldChg chg="addSp delSp modSp new del mod">
        <pc:chgData name="PLANIFICACION MONITOREO UMC 2" userId="cd7e6066-9823-435e-9e20-8d6101a8df44" providerId="ADAL" clId="{D23F3147-2945-49E4-9CDA-4E73E905B49F}" dt="2023-04-17T02:42:25.660" v="237" actId="47"/>
        <pc:sldMkLst>
          <pc:docMk/>
          <pc:sldMk cId="3410313344" sldId="1179"/>
        </pc:sldMkLst>
        <pc:spChg chg="add del mod">
          <ac:chgData name="PLANIFICACION MONITOREO UMC 2" userId="cd7e6066-9823-435e-9e20-8d6101a8df44" providerId="ADAL" clId="{D23F3147-2945-49E4-9CDA-4E73E905B49F}" dt="2023-04-17T02:39:36.003" v="218" actId="478"/>
          <ac:spMkLst>
            <pc:docMk/>
            <pc:sldMk cId="3410313344" sldId="1179"/>
            <ac:spMk id="5" creationId="{60EB57D4-CB53-DFCE-A15B-83B31BC819D7}"/>
          </ac:spMkLst>
        </pc:spChg>
        <pc:spChg chg="add del mod">
          <ac:chgData name="PLANIFICACION MONITOREO UMC 2" userId="cd7e6066-9823-435e-9e20-8d6101a8df44" providerId="ADAL" clId="{D23F3147-2945-49E4-9CDA-4E73E905B49F}" dt="2023-04-17T02:39:36.003" v="218" actId="478"/>
          <ac:spMkLst>
            <pc:docMk/>
            <pc:sldMk cId="3410313344" sldId="1179"/>
            <ac:spMk id="6" creationId="{6EAFF54E-4AC0-88F2-E9E3-E3E26EAA85B6}"/>
          </ac:spMkLst>
        </pc:spChg>
        <pc:spChg chg="add del mod">
          <ac:chgData name="PLANIFICACION MONITOREO UMC 2" userId="cd7e6066-9823-435e-9e20-8d6101a8df44" providerId="ADAL" clId="{D23F3147-2945-49E4-9CDA-4E73E905B49F}" dt="2023-04-17T02:39:36.003" v="218" actId="478"/>
          <ac:spMkLst>
            <pc:docMk/>
            <pc:sldMk cId="3410313344" sldId="1179"/>
            <ac:spMk id="7" creationId="{5F50092B-E9C0-DED1-5A28-2B12BE199ABF}"/>
          </ac:spMkLst>
        </pc:spChg>
        <pc:spChg chg="add del mod">
          <ac:chgData name="PLANIFICACION MONITOREO UMC 2" userId="cd7e6066-9823-435e-9e20-8d6101a8df44" providerId="ADAL" clId="{D23F3147-2945-49E4-9CDA-4E73E905B49F}" dt="2023-04-17T02:39:36.003" v="218" actId="478"/>
          <ac:spMkLst>
            <pc:docMk/>
            <pc:sldMk cId="3410313344" sldId="1179"/>
            <ac:spMk id="8" creationId="{F765268A-79E7-FEC0-899D-8135C3D9167F}"/>
          </ac:spMkLst>
        </pc:spChg>
        <pc:spChg chg="add mod">
          <ac:chgData name="PLANIFICACION MONITOREO UMC 2" userId="cd7e6066-9823-435e-9e20-8d6101a8df44" providerId="ADAL" clId="{D23F3147-2945-49E4-9CDA-4E73E905B49F}" dt="2023-04-17T02:40:16.069" v="226" actId="13822"/>
          <ac:spMkLst>
            <pc:docMk/>
            <pc:sldMk cId="3410313344" sldId="1179"/>
            <ac:spMk id="12" creationId="{E960B026-E39C-A02A-F805-5D3AC8AC77FE}"/>
          </ac:spMkLst>
        </pc:spChg>
        <pc:picChg chg="add del mod">
          <ac:chgData name="PLANIFICACION MONITOREO UMC 2" userId="cd7e6066-9823-435e-9e20-8d6101a8df44" providerId="ADAL" clId="{D23F3147-2945-49E4-9CDA-4E73E905B49F}" dt="2023-04-17T02:39:36.003" v="218" actId="478"/>
          <ac:picMkLst>
            <pc:docMk/>
            <pc:sldMk cId="3410313344" sldId="1179"/>
            <ac:picMk id="2" creationId="{54ABFC1A-A339-A050-8C36-482A5E772F40}"/>
          </ac:picMkLst>
        </pc:picChg>
        <pc:picChg chg="add del mod">
          <ac:chgData name="PLANIFICACION MONITOREO UMC 2" userId="cd7e6066-9823-435e-9e20-8d6101a8df44" providerId="ADAL" clId="{D23F3147-2945-49E4-9CDA-4E73E905B49F}" dt="2023-04-17T02:39:36.003" v="218" actId="478"/>
          <ac:picMkLst>
            <pc:docMk/>
            <pc:sldMk cId="3410313344" sldId="1179"/>
            <ac:picMk id="3" creationId="{BC27373D-4522-8B55-343B-0FBFF64D4793}"/>
          </ac:picMkLst>
        </pc:picChg>
        <pc:picChg chg="add del mod">
          <ac:chgData name="PLANIFICACION MONITOREO UMC 2" userId="cd7e6066-9823-435e-9e20-8d6101a8df44" providerId="ADAL" clId="{D23F3147-2945-49E4-9CDA-4E73E905B49F}" dt="2023-04-17T02:39:36.003" v="218" actId="478"/>
          <ac:picMkLst>
            <pc:docMk/>
            <pc:sldMk cId="3410313344" sldId="1179"/>
            <ac:picMk id="4" creationId="{37674583-49D5-AAC3-3D54-8961A823D06D}"/>
          </ac:picMkLst>
        </pc:picChg>
        <pc:picChg chg="add del mod">
          <ac:chgData name="PLANIFICACION MONITOREO UMC 2" userId="cd7e6066-9823-435e-9e20-8d6101a8df44" providerId="ADAL" clId="{D23F3147-2945-49E4-9CDA-4E73E905B49F}" dt="2023-04-17T02:39:33.470" v="217" actId="21"/>
          <ac:picMkLst>
            <pc:docMk/>
            <pc:sldMk cId="3410313344" sldId="1179"/>
            <ac:picMk id="9" creationId="{A6A307F2-5637-0F3A-82E2-3222062B38DF}"/>
          </ac:picMkLst>
        </pc:picChg>
        <pc:picChg chg="add mod">
          <ac:chgData name="PLANIFICACION MONITOREO UMC 2" userId="cd7e6066-9823-435e-9e20-8d6101a8df44" providerId="ADAL" clId="{D23F3147-2945-49E4-9CDA-4E73E905B49F}" dt="2023-04-17T02:39:39.171" v="220" actId="1076"/>
          <ac:picMkLst>
            <pc:docMk/>
            <pc:sldMk cId="3410313344" sldId="1179"/>
            <ac:picMk id="10" creationId="{D874DA49-B4E7-3A4B-512F-B489A767C015}"/>
          </ac:picMkLst>
        </pc:picChg>
        <pc:picChg chg="add mod">
          <ac:chgData name="PLANIFICACION MONITOREO UMC 2" userId="cd7e6066-9823-435e-9e20-8d6101a8df44" providerId="ADAL" clId="{D23F3147-2945-49E4-9CDA-4E73E905B49F}" dt="2023-04-17T02:39:58.403" v="224" actId="1076"/>
          <ac:picMkLst>
            <pc:docMk/>
            <pc:sldMk cId="3410313344" sldId="1179"/>
            <ac:picMk id="11" creationId="{55EC9DD9-7B7F-95A9-B069-DB9ACA27CCC5}"/>
          </ac:picMkLst>
        </pc:picChg>
      </pc:sldChg>
      <pc:sldChg chg="addSp delSp new del mod">
        <pc:chgData name="PLANIFICACION MONITOREO UMC 2" userId="cd7e6066-9823-435e-9e20-8d6101a8df44" providerId="ADAL" clId="{D23F3147-2945-49E4-9CDA-4E73E905B49F}" dt="2023-04-17T02:40:49.319" v="236" actId="47"/>
        <pc:sldMkLst>
          <pc:docMk/>
          <pc:sldMk cId="725127630" sldId="1180"/>
        </pc:sldMkLst>
        <pc:picChg chg="add del">
          <ac:chgData name="PLANIFICACION MONITOREO UMC 2" userId="cd7e6066-9823-435e-9e20-8d6101a8df44" providerId="ADAL" clId="{D23F3147-2945-49E4-9CDA-4E73E905B49F}" dt="2023-04-17T02:40:28.487" v="229" actId="21"/>
          <ac:picMkLst>
            <pc:docMk/>
            <pc:sldMk cId="725127630" sldId="1180"/>
            <ac:picMk id="2" creationId="{605C5250-32AD-407D-C425-84EBE0C34FB8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43BF35-4471-4716-B854-C5B9B97A227A}" type="doc">
      <dgm:prSet loTypeId="urn:microsoft.com/office/officeart/2005/8/layout/list1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s-PE"/>
        </a:p>
      </dgm:t>
    </dgm:pt>
    <dgm:pt modelId="{0D463A4C-A4CD-4E7A-96F1-10C61BBB16F5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es-ES" sz="1600" dirty="0"/>
            <a:t>Certificado de </a:t>
          </a:r>
          <a:r>
            <a:rPr lang="es-ES" sz="1600" dirty="0" smtClean="0"/>
            <a:t>discapacidad (CONADIS / MINSA /FFAA / FFPP/ ESSALUD)</a:t>
          </a:r>
          <a:endParaRPr lang="es-PE" sz="1600" dirty="0"/>
        </a:p>
      </dgm:t>
    </dgm:pt>
    <dgm:pt modelId="{4D991612-682B-415D-BAC5-4AED6339976A}" type="parTrans" cxnId="{A0D37932-118D-49C2-8620-870AAFF4AA67}">
      <dgm:prSet/>
      <dgm:spPr/>
      <dgm:t>
        <a:bodyPr/>
        <a:lstStyle/>
        <a:p>
          <a:endParaRPr lang="es-PE"/>
        </a:p>
      </dgm:t>
    </dgm:pt>
    <dgm:pt modelId="{747EF4FA-CB84-4D0E-B990-C98BB1D07638}" type="sibTrans" cxnId="{A0D37932-118D-49C2-8620-870AAFF4AA67}">
      <dgm:prSet/>
      <dgm:spPr/>
      <dgm:t>
        <a:bodyPr/>
        <a:lstStyle/>
        <a:p>
          <a:pPr>
            <a:lnSpc>
              <a:spcPct val="100000"/>
            </a:lnSpc>
          </a:pPr>
          <a:endParaRPr lang="es-PE"/>
        </a:p>
      </dgm:t>
    </dgm:pt>
    <dgm:pt modelId="{6C0A9DA6-9909-443F-ABA8-8FA8D83CE1D1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es-PE" sz="1600" u="none" dirty="0"/>
            <a:t>Carnet </a:t>
          </a:r>
          <a:r>
            <a:rPr lang="es-PE" sz="1600" u="none" dirty="0" err="1"/>
            <a:t>Conadis</a:t>
          </a:r>
          <a:endParaRPr lang="es-PE" sz="1600" u="none" dirty="0"/>
        </a:p>
      </dgm:t>
    </dgm:pt>
    <dgm:pt modelId="{8AC4FBB6-B377-469D-A919-8E83CF8613D2}" type="parTrans" cxnId="{2066C029-CF42-4E85-9680-0A7C3AA68957}">
      <dgm:prSet/>
      <dgm:spPr/>
      <dgm:t>
        <a:bodyPr/>
        <a:lstStyle/>
        <a:p>
          <a:endParaRPr lang="es-PE"/>
        </a:p>
      </dgm:t>
    </dgm:pt>
    <dgm:pt modelId="{8A9E9DA4-970B-4731-B52D-329913363F58}" type="sibTrans" cxnId="{2066C029-CF42-4E85-9680-0A7C3AA68957}">
      <dgm:prSet/>
      <dgm:spPr/>
      <dgm:t>
        <a:bodyPr/>
        <a:lstStyle/>
        <a:p>
          <a:pPr>
            <a:lnSpc>
              <a:spcPct val="100000"/>
            </a:lnSpc>
          </a:pPr>
          <a:endParaRPr lang="es-PE"/>
        </a:p>
      </dgm:t>
    </dgm:pt>
    <dgm:pt modelId="{091FC89E-CFCA-4F81-949F-6FAABE86C07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PE" sz="1600" dirty="0"/>
            <a:t>Resolución </a:t>
          </a:r>
          <a:r>
            <a:rPr lang="es-PE" sz="1600" u="none" dirty="0" err="1"/>
            <a:t>Conadis</a:t>
          </a:r>
          <a:endParaRPr lang="es-PE" sz="1600" dirty="0"/>
        </a:p>
      </dgm:t>
    </dgm:pt>
    <dgm:pt modelId="{EDFD3859-45E0-4085-8356-B52F83DFDA76}" type="parTrans" cxnId="{507D8F49-C8F4-44FF-9457-6DA7B9ADE53E}">
      <dgm:prSet/>
      <dgm:spPr/>
      <dgm:t>
        <a:bodyPr/>
        <a:lstStyle/>
        <a:p>
          <a:endParaRPr lang="es-PE"/>
        </a:p>
      </dgm:t>
    </dgm:pt>
    <dgm:pt modelId="{E5873580-C418-46B4-A05A-A821915C335D}" type="sibTrans" cxnId="{507D8F49-C8F4-44FF-9457-6DA7B9ADE53E}">
      <dgm:prSet/>
      <dgm:spPr/>
      <dgm:t>
        <a:bodyPr/>
        <a:lstStyle/>
        <a:p>
          <a:pPr>
            <a:lnSpc>
              <a:spcPct val="100000"/>
            </a:lnSpc>
          </a:pPr>
          <a:endParaRPr lang="es-PE"/>
        </a:p>
      </dgm:t>
    </dgm:pt>
    <dgm:pt modelId="{0EC11C21-A257-41F1-B984-DCC0A206236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PE" sz="1600" dirty="0"/>
            <a:t>Informe </a:t>
          </a:r>
          <a:r>
            <a:rPr lang="es-PE" sz="1600" dirty="0" smtClean="0"/>
            <a:t>médico (entidad pública o privada)</a:t>
          </a:r>
          <a:endParaRPr lang="es-PE" sz="1600" dirty="0"/>
        </a:p>
      </dgm:t>
    </dgm:pt>
    <dgm:pt modelId="{A9C8C607-7ABD-406F-8CB2-B46A719ADBA6}" type="parTrans" cxnId="{427A50FB-5915-4E77-922B-1F2E92634848}">
      <dgm:prSet/>
      <dgm:spPr/>
      <dgm:t>
        <a:bodyPr/>
        <a:lstStyle/>
        <a:p>
          <a:endParaRPr lang="es-PE"/>
        </a:p>
      </dgm:t>
    </dgm:pt>
    <dgm:pt modelId="{3BEABB92-8453-4E55-A597-1CE8D700DFD4}" type="sibTrans" cxnId="{427A50FB-5915-4E77-922B-1F2E92634848}">
      <dgm:prSet/>
      <dgm:spPr/>
      <dgm:t>
        <a:bodyPr/>
        <a:lstStyle/>
        <a:p>
          <a:pPr>
            <a:lnSpc>
              <a:spcPct val="100000"/>
            </a:lnSpc>
          </a:pPr>
          <a:endParaRPr lang="es-PE"/>
        </a:p>
      </dgm:t>
    </dgm:pt>
    <dgm:pt modelId="{9F5839B3-389C-4562-9EE9-F27C5D7939FA}" type="pres">
      <dgm:prSet presAssocID="{0443BF35-4471-4716-B854-C5B9B97A227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E257954-B0FC-4D45-93D2-8D42B5D4A153}" type="pres">
      <dgm:prSet presAssocID="{0D463A4C-A4CD-4E7A-96F1-10C61BBB16F5}" presName="parentLin" presStyleCnt="0"/>
      <dgm:spPr/>
    </dgm:pt>
    <dgm:pt modelId="{BA645227-5DC0-461A-9745-D47732AE16E7}" type="pres">
      <dgm:prSet presAssocID="{0D463A4C-A4CD-4E7A-96F1-10C61BBB16F5}" presName="parentLeftMargin" presStyleLbl="node1" presStyleIdx="0" presStyleCnt="4"/>
      <dgm:spPr/>
      <dgm:t>
        <a:bodyPr/>
        <a:lstStyle/>
        <a:p>
          <a:endParaRPr lang="es-ES"/>
        </a:p>
      </dgm:t>
    </dgm:pt>
    <dgm:pt modelId="{507586FC-72D8-4714-B74C-AF2DC34CDFE1}" type="pres">
      <dgm:prSet presAssocID="{0D463A4C-A4CD-4E7A-96F1-10C61BBB16F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E05B51C-7278-40F8-98E3-DA3760E1DEF5}" type="pres">
      <dgm:prSet presAssocID="{0D463A4C-A4CD-4E7A-96F1-10C61BBB16F5}" presName="negativeSpace" presStyleCnt="0"/>
      <dgm:spPr/>
    </dgm:pt>
    <dgm:pt modelId="{B39B93E4-3B1B-4442-8DC4-060CD46A3963}" type="pres">
      <dgm:prSet presAssocID="{0D463A4C-A4CD-4E7A-96F1-10C61BBB16F5}" presName="childText" presStyleLbl="conFgAcc1" presStyleIdx="0" presStyleCnt="4">
        <dgm:presLayoutVars>
          <dgm:bulletEnabled val="1"/>
        </dgm:presLayoutVars>
      </dgm:prSet>
      <dgm:spPr/>
    </dgm:pt>
    <dgm:pt modelId="{88EC9881-BCE5-4AD1-863C-134F1FC71C99}" type="pres">
      <dgm:prSet presAssocID="{747EF4FA-CB84-4D0E-B990-C98BB1D07638}" presName="spaceBetweenRectangles" presStyleCnt="0"/>
      <dgm:spPr/>
    </dgm:pt>
    <dgm:pt modelId="{3038A421-6597-42FA-809F-7F72D8AF53A3}" type="pres">
      <dgm:prSet presAssocID="{091FC89E-CFCA-4F81-949F-6FAABE86C074}" presName="parentLin" presStyleCnt="0"/>
      <dgm:spPr/>
    </dgm:pt>
    <dgm:pt modelId="{41D7751C-F72C-474F-BD84-BD64DA779F77}" type="pres">
      <dgm:prSet presAssocID="{091FC89E-CFCA-4F81-949F-6FAABE86C074}" presName="parentLeftMargin" presStyleLbl="node1" presStyleIdx="0" presStyleCnt="4"/>
      <dgm:spPr/>
      <dgm:t>
        <a:bodyPr/>
        <a:lstStyle/>
        <a:p>
          <a:endParaRPr lang="es-ES"/>
        </a:p>
      </dgm:t>
    </dgm:pt>
    <dgm:pt modelId="{8B4FC5A1-22B3-43EC-A0F0-91C08BD8FE28}" type="pres">
      <dgm:prSet presAssocID="{091FC89E-CFCA-4F81-949F-6FAABE86C07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FB178E9-607C-4E34-8DF2-AB3ADC3D73B3}" type="pres">
      <dgm:prSet presAssocID="{091FC89E-CFCA-4F81-949F-6FAABE86C074}" presName="negativeSpace" presStyleCnt="0"/>
      <dgm:spPr/>
    </dgm:pt>
    <dgm:pt modelId="{57E6BEDE-18A4-40B9-B657-3F56CE53667C}" type="pres">
      <dgm:prSet presAssocID="{091FC89E-CFCA-4F81-949F-6FAABE86C074}" presName="childText" presStyleLbl="conFgAcc1" presStyleIdx="1" presStyleCnt="4">
        <dgm:presLayoutVars>
          <dgm:bulletEnabled val="1"/>
        </dgm:presLayoutVars>
      </dgm:prSet>
      <dgm:spPr/>
    </dgm:pt>
    <dgm:pt modelId="{CF1011E8-8EA7-4F76-ABA4-98E3BC900378}" type="pres">
      <dgm:prSet presAssocID="{E5873580-C418-46B4-A05A-A821915C335D}" presName="spaceBetweenRectangles" presStyleCnt="0"/>
      <dgm:spPr/>
    </dgm:pt>
    <dgm:pt modelId="{C62A2E14-EAEF-481C-B419-D33DE2C7C21D}" type="pres">
      <dgm:prSet presAssocID="{6C0A9DA6-9909-443F-ABA8-8FA8D83CE1D1}" presName="parentLin" presStyleCnt="0"/>
      <dgm:spPr/>
    </dgm:pt>
    <dgm:pt modelId="{C9DF25FC-BD7A-4F74-88BE-3B3F2D0D943F}" type="pres">
      <dgm:prSet presAssocID="{6C0A9DA6-9909-443F-ABA8-8FA8D83CE1D1}" presName="parentLeftMargin" presStyleLbl="node1" presStyleIdx="1" presStyleCnt="4"/>
      <dgm:spPr/>
      <dgm:t>
        <a:bodyPr/>
        <a:lstStyle/>
        <a:p>
          <a:endParaRPr lang="es-ES"/>
        </a:p>
      </dgm:t>
    </dgm:pt>
    <dgm:pt modelId="{D809AEF0-0E87-45D8-9A0B-59B2803157B0}" type="pres">
      <dgm:prSet presAssocID="{6C0A9DA6-9909-443F-ABA8-8FA8D83CE1D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E385BE8-1347-4C0F-B1B1-EA9C7EDBE4EF}" type="pres">
      <dgm:prSet presAssocID="{6C0A9DA6-9909-443F-ABA8-8FA8D83CE1D1}" presName="negativeSpace" presStyleCnt="0"/>
      <dgm:spPr/>
    </dgm:pt>
    <dgm:pt modelId="{22F2F489-A850-4E43-BDC3-0842A21C4402}" type="pres">
      <dgm:prSet presAssocID="{6C0A9DA6-9909-443F-ABA8-8FA8D83CE1D1}" presName="childText" presStyleLbl="conFgAcc1" presStyleIdx="2" presStyleCnt="4">
        <dgm:presLayoutVars>
          <dgm:bulletEnabled val="1"/>
        </dgm:presLayoutVars>
      </dgm:prSet>
      <dgm:spPr/>
    </dgm:pt>
    <dgm:pt modelId="{5B423A3C-742B-42E7-9B49-14E8A48C3AAB}" type="pres">
      <dgm:prSet presAssocID="{8A9E9DA4-970B-4731-B52D-329913363F58}" presName="spaceBetweenRectangles" presStyleCnt="0"/>
      <dgm:spPr/>
    </dgm:pt>
    <dgm:pt modelId="{5D78AD81-76CD-4DB1-9436-0171DDAADDF5}" type="pres">
      <dgm:prSet presAssocID="{0EC11C21-A257-41F1-B984-DCC0A2062365}" presName="parentLin" presStyleCnt="0"/>
      <dgm:spPr/>
    </dgm:pt>
    <dgm:pt modelId="{BFA9F5E1-A4B5-40B1-8962-D06623B18A92}" type="pres">
      <dgm:prSet presAssocID="{0EC11C21-A257-41F1-B984-DCC0A2062365}" presName="parentLeftMargin" presStyleLbl="node1" presStyleIdx="2" presStyleCnt="4"/>
      <dgm:spPr/>
      <dgm:t>
        <a:bodyPr/>
        <a:lstStyle/>
        <a:p>
          <a:endParaRPr lang="es-ES"/>
        </a:p>
      </dgm:t>
    </dgm:pt>
    <dgm:pt modelId="{A3975F21-80A7-45F2-B1AD-FEAC08C4BC96}" type="pres">
      <dgm:prSet presAssocID="{0EC11C21-A257-41F1-B984-DCC0A206236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5293F40-2F60-4156-BD84-4353BD58BC67}" type="pres">
      <dgm:prSet presAssocID="{0EC11C21-A257-41F1-B984-DCC0A2062365}" presName="negativeSpace" presStyleCnt="0"/>
      <dgm:spPr/>
    </dgm:pt>
    <dgm:pt modelId="{79D67DF8-9AD4-4562-801F-01050B986137}" type="pres">
      <dgm:prSet presAssocID="{0EC11C21-A257-41F1-B984-DCC0A2062365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CE460DEA-F69C-4407-8472-5689BA271D86}" type="presOf" srcId="{6C0A9DA6-9909-443F-ABA8-8FA8D83CE1D1}" destId="{D809AEF0-0E87-45D8-9A0B-59B2803157B0}" srcOrd="1" destOrd="0" presId="urn:microsoft.com/office/officeart/2005/8/layout/list1"/>
    <dgm:cxn modelId="{445FC75F-C3D0-46A9-8BE4-03BD8F3F42AB}" type="presOf" srcId="{0EC11C21-A257-41F1-B984-DCC0A2062365}" destId="{A3975F21-80A7-45F2-B1AD-FEAC08C4BC96}" srcOrd="1" destOrd="0" presId="urn:microsoft.com/office/officeart/2005/8/layout/list1"/>
    <dgm:cxn modelId="{427A50FB-5915-4E77-922B-1F2E92634848}" srcId="{0443BF35-4471-4716-B854-C5B9B97A227A}" destId="{0EC11C21-A257-41F1-B984-DCC0A2062365}" srcOrd="3" destOrd="0" parTransId="{A9C8C607-7ABD-406F-8CB2-B46A719ADBA6}" sibTransId="{3BEABB92-8453-4E55-A597-1CE8D700DFD4}"/>
    <dgm:cxn modelId="{BF446306-6891-4335-8511-ACAD93641876}" type="presOf" srcId="{0EC11C21-A257-41F1-B984-DCC0A2062365}" destId="{BFA9F5E1-A4B5-40B1-8962-D06623B18A92}" srcOrd="0" destOrd="0" presId="urn:microsoft.com/office/officeart/2005/8/layout/list1"/>
    <dgm:cxn modelId="{5D9F8CE9-2C88-4F41-8B6C-C44367829210}" type="presOf" srcId="{091FC89E-CFCA-4F81-949F-6FAABE86C074}" destId="{41D7751C-F72C-474F-BD84-BD64DA779F77}" srcOrd="0" destOrd="0" presId="urn:microsoft.com/office/officeart/2005/8/layout/list1"/>
    <dgm:cxn modelId="{A0D37932-118D-49C2-8620-870AAFF4AA67}" srcId="{0443BF35-4471-4716-B854-C5B9B97A227A}" destId="{0D463A4C-A4CD-4E7A-96F1-10C61BBB16F5}" srcOrd="0" destOrd="0" parTransId="{4D991612-682B-415D-BAC5-4AED6339976A}" sibTransId="{747EF4FA-CB84-4D0E-B990-C98BB1D07638}"/>
    <dgm:cxn modelId="{B5E28A44-71F0-4C3F-B03D-A019CAF90862}" type="presOf" srcId="{6C0A9DA6-9909-443F-ABA8-8FA8D83CE1D1}" destId="{C9DF25FC-BD7A-4F74-88BE-3B3F2D0D943F}" srcOrd="0" destOrd="0" presId="urn:microsoft.com/office/officeart/2005/8/layout/list1"/>
    <dgm:cxn modelId="{2066C029-CF42-4E85-9680-0A7C3AA68957}" srcId="{0443BF35-4471-4716-B854-C5B9B97A227A}" destId="{6C0A9DA6-9909-443F-ABA8-8FA8D83CE1D1}" srcOrd="2" destOrd="0" parTransId="{8AC4FBB6-B377-469D-A919-8E83CF8613D2}" sibTransId="{8A9E9DA4-970B-4731-B52D-329913363F58}"/>
    <dgm:cxn modelId="{8280F185-A85A-40F3-9168-881379679EA1}" type="presOf" srcId="{0D463A4C-A4CD-4E7A-96F1-10C61BBB16F5}" destId="{507586FC-72D8-4714-B74C-AF2DC34CDFE1}" srcOrd="1" destOrd="0" presId="urn:microsoft.com/office/officeart/2005/8/layout/list1"/>
    <dgm:cxn modelId="{5BC0B02C-99D2-47F1-B2BF-55402818A403}" type="presOf" srcId="{0443BF35-4471-4716-B854-C5B9B97A227A}" destId="{9F5839B3-389C-4562-9EE9-F27C5D7939FA}" srcOrd="0" destOrd="0" presId="urn:microsoft.com/office/officeart/2005/8/layout/list1"/>
    <dgm:cxn modelId="{507D8F49-C8F4-44FF-9457-6DA7B9ADE53E}" srcId="{0443BF35-4471-4716-B854-C5B9B97A227A}" destId="{091FC89E-CFCA-4F81-949F-6FAABE86C074}" srcOrd="1" destOrd="0" parTransId="{EDFD3859-45E0-4085-8356-B52F83DFDA76}" sibTransId="{E5873580-C418-46B4-A05A-A821915C335D}"/>
    <dgm:cxn modelId="{8F472E53-8B9B-4814-8080-64C2C404324E}" type="presOf" srcId="{091FC89E-CFCA-4F81-949F-6FAABE86C074}" destId="{8B4FC5A1-22B3-43EC-A0F0-91C08BD8FE28}" srcOrd="1" destOrd="0" presId="urn:microsoft.com/office/officeart/2005/8/layout/list1"/>
    <dgm:cxn modelId="{36D9BD9B-ADCD-4489-B7FD-F8D6FC5A96A2}" type="presOf" srcId="{0D463A4C-A4CD-4E7A-96F1-10C61BBB16F5}" destId="{BA645227-5DC0-461A-9745-D47732AE16E7}" srcOrd="0" destOrd="0" presId="urn:microsoft.com/office/officeart/2005/8/layout/list1"/>
    <dgm:cxn modelId="{60941F39-B683-4CF1-A5CE-7A8CA4B0A39E}" type="presParOf" srcId="{9F5839B3-389C-4562-9EE9-F27C5D7939FA}" destId="{BE257954-B0FC-4D45-93D2-8D42B5D4A153}" srcOrd="0" destOrd="0" presId="urn:microsoft.com/office/officeart/2005/8/layout/list1"/>
    <dgm:cxn modelId="{C9A635E2-1375-4901-83DB-DDCA07A5BE7F}" type="presParOf" srcId="{BE257954-B0FC-4D45-93D2-8D42B5D4A153}" destId="{BA645227-5DC0-461A-9745-D47732AE16E7}" srcOrd="0" destOrd="0" presId="urn:microsoft.com/office/officeart/2005/8/layout/list1"/>
    <dgm:cxn modelId="{3E043E4F-9264-4582-9AD4-A0FC60691890}" type="presParOf" srcId="{BE257954-B0FC-4D45-93D2-8D42B5D4A153}" destId="{507586FC-72D8-4714-B74C-AF2DC34CDFE1}" srcOrd="1" destOrd="0" presId="urn:microsoft.com/office/officeart/2005/8/layout/list1"/>
    <dgm:cxn modelId="{4088CC45-AC12-4469-AC1D-7943A2EE2609}" type="presParOf" srcId="{9F5839B3-389C-4562-9EE9-F27C5D7939FA}" destId="{EE05B51C-7278-40F8-98E3-DA3760E1DEF5}" srcOrd="1" destOrd="0" presId="urn:microsoft.com/office/officeart/2005/8/layout/list1"/>
    <dgm:cxn modelId="{DFD210A2-E0AA-4362-97EB-36BBE706A42D}" type="presParOf" srcId="{9F5839B3-389C-4562-9EE9-F27C5D7939FA}" destId="{B39B93E4-3B1B-4442-8DC4-060CD46A3963}" srcOrd="2" destOrd="0" presId="urn:microsoft.com/office/officeart/2005/8/layout/list1"/>
    <dgm:cxn modelId="{2100E2AC-DA1C-4184-A748-700B04962419}" type="presParOf" srcId="{9F5839B3-389C-4562-9EE9-F27C5D7939FA}" destId="{88EC9881-BCE5-4AD1-863C-134F1FC71C99}" srcOrd="3" destOrd="0" presId="urn:microsoft.com/office/officeart/2005/8/layout/list1"/>
    <dgm:cxn modelId="{12FC194F-A560-4665-B980-499436314EEE}" type="presParOf" srcId="{9F5839B3-389C-4562-9EE9-F27C5D7939FA}" destId="{3038A421-6597-42FA-809F-7F72D8AF53A3}" srcOrd="4" destOrd="0" presId="urn:microsoft.com/office/officeart/2005/8/layout/list1"/>
    <dgm:cxn modelId="{7EDE84F7-25E5-43B0-AC93-402EEEE73646}" type="presParOf" srcId="{3038A421-6597-42FA-809F-7F72D8AF53A3}" destId="{41D7751C-F72C-474F-BD84-BD64DA779F77}" srcOrd="0" destOrd="0" presId="urn:microsoft.com/office/officeart/2005/8/layout/list1"/>
    <dgm:cxn modelId="{52B5FB22-056F-4088-8746-09DC9F98582A}" type="presParOf" srcId="{3038A421-6597-42FA-809F-7F72D8AF53A3}" destId="{8B4FC5A1-22B3-43EC-A0F0-91C08BD8FE28}" srcOrd="1" destOrd="0" presId="urn:microsoft.com/office/officeart/2005/8/layout/list1"/>
    <dgm:cxn modelId="{E110B381-8A5A-423A-9976-E5280A0356F7}" type="presParOf" srcId="{9F5839B3-389C-4562-9EE9-F27C5D7939FA}" destId="{EFB178E9-607C-4E34-8DF2-AB3ADC3D73B3}" srcOrd="5" destOrd="0" presId="urn:microsoft.com/office/officeart/2005/8/layout/list1"/>
    <dgm:cxn modelId="{208D8595-E421-4830-A3B2-C47FAD896689}" type="presParOf" srcId="{9F5839B3-389C-4562-9EE9-F27C5D7939FA}" destId="{57E6BEDE-18A4-40B9-B657-3F56CE53667C}" srcOrd="6" destOrd="0" presId="urn:microsoft.com/office/officeart/2005/8/layout/list1"/>
    <dgm:cxn modelId="{4D8FC068-033A-45BE-9E69-266AC20B82A9}" type="presParOf" srcId="{9F5839B3-389C-4562-9EE9-F27C5D7939FA}" destId="{CF1011E8-8EA7-4F76-ABA4-98E3BC900378}" srcOrd="7" destOrd="0" presId="urn:microsoft.com/office/officeart/2005/8/layout/list1"/>
    <dgm:cxn modelId="{79C1E2DE-8570-48B5-8BBD-E96E40C7AB2E}" type="presParOf" srcId="{9F5839B3-389C-4562-9EE9-F27C5D7939FA}" destId="{C62A2E14-EAEF-481C-B419-D33DE2C7C21D}" srcOrd="8" destOrd="0" presId="urn:microsoft.com/office/officeart/2005/8/layout/list1"/>
    <dgm:cxn modelId="{E7916089-6E15-4C32-8284-0D01C9BA76BF}" type="presParOf" srcId="{C62A2E14-EAEF-481C-B419-D33DE2C7C21D}" destId="{C9DF25FC-BD7A-4F74-88BE-3B3F2D0D943F}" srcOrd="0" destOrd="0" presId="urn:microsoft.com/office/officeart/2005/8/layout/list1"/>
    <dgm:cxn modelId="{F9595D63-180E-44F0-A540-6C5D11E7ACBE}" type="presParOf" srcId="{C62A2E14-EAEF-481C-B419-D33DE2C7C21D}" destId="{D809AEF0-0E87-45D8-9A0B-59B2803157B0}" srcOrd="1" destOrd="0" presId="urn:microsoft.com/office/officeart/2005/8/layout/list1"/>
    <dgm:cxn modelId="{D4B10412-D7FF-425D-AD44-BBDF7DC8F769}" type="presParOf" srcId="{9F5839B3-389C-4562-9EE9-F27C5D7939FA}" destId="{2E385BE8-1347-4C0F-B1B1-EA9C7EDBE4EF}" srcOrd="9" destOrd="0" presId="urn:microsoft.com/office/officeart/2005/8/layout/list1"/>
    <dgm:cxn modelId="{D36B8F22-5077-4638-9DC1-F62E5C657247}" type="presParOf" srcId="{9F5839B3-389C-4562-9EE9-F27C5D7939FA}" destId="{22F2F489-A850-4E43-BDC3-0842A21C4402}" srcOrd="10" destOrd="0" presId="urn:microsoft.com/office/officeart/2005/8/layout/list1"/>
    <dgm:cxn modelId="{D78CBFD6-9725-4D73-8A36-ACCE5595C879}" type="presParOf" srcId="{9F5839B3-389C-4562-9EE9-F27C5D7939FA}" destId="{5B423A3C-742B-42E7-9B49-14E8A48C3AAB}" srcOrd="11" destOrd="0" presId="urn:microsoft.com/office/officeart/2005/8/layout/list1"/>
    <dgm:cxn modelId="{430D3ECC-BFAC-4CE8-B98F-41CDBB732063}" type="presParOf" srcId="{9F5839B3-389C-4562-9EE9-F27C5D7939FA}" destId="{5D78AD81-76CD-4DB1-9436-0171DDAADDF5}" srcOrd="12" destOrd="0" presId="urn:microsoft.com/office/officeart/2005/8/layout/list1"/>
    <dgm:cxn modelId="{2AC89C88-CCD9-4F15-AB83-9A6C263B21BB}" type="presParOf" srcId="{5D78AD81-76CD-4DB1-9436-0171DDAADDF5}" destId="{BFA9F5E1-A4B5-40B1-8962-D06623B18A92}" srcOrd="0" destOrd="0" presId="urn:microsoft.com/office/officeart/2005/8/layout/list1"/>
    <dgm:cxn modelId="{48EDAB64-B05E-4F2B-89CF-91E0993AA7D5}" type="presParOf" srcId="{5D78AD81-76CD-4DB1-9436-0171DDAADDF5}" destId="{A3975F21-80A7-45F2-B1AD-FEAC08C4BC96}" srcOrd="1" destOrd="0" presId="urn:microsoft.com/office/officeart/2005/8/layout/list1"/>
    <dgm:cxn modelId="{1E610D73-A0AD-45C2-B521-5A9645028AF3}" type="presParOf" srcId="{9F5839B3-389C-4562-9EE9-F27C5D7939FA}" destId="{95293F40-2F60-4156-BD84-4353BD58BC67}" srcOrd="13" destOrd="0" presId="urn:microsoft.com/office/officeart/2005/8/layout/list1"/>
    <dgm:cxn modelId="{E81A6ABD-E71A-4928-BB00-C16DD9641DE0}" type="presParOf" srcId="{9F5839B3-389C-4562-9EE9-F27C5D7939FA}" destId="{79D67DF8-9AD4-4562-801F-01050B986137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E79279-7F02-4D57-8EF1-E45017028D4F}" type="doc">
      <dgm:prSet loTypeId="urn:microsoft.com/office/officeart/2009/3/layout/FramedTextPicture" loCatId="pictur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PE"/>
        </a:p>
      </dgm:t>
    </dgm:pt>
    <dgm:pt modelId="{1B5744CE-3838-4635-A2B5-5C53680B70AF}">
      <dgm:prSet phldrT="[Texto]"/>
      <dgm:spPr/>
      <dgm:t>
        <a:bodyPr/>
        <a:lstStyle/>
        <a:p>
          <a:r>
            <a:rPr lang="es-ES" altLang="zh-CN" b="1" dirty="0">
              <a:latin typeface="+mj-lt"/>
              <a:cs typeface="Arial" charset="0"/>
              <a:sym typeface="Calibri" panose="020F0502020204030204" pitchFamily="34" charset="0"/>
            </a:rPr>
            <a:t>Los certificados de médicos particulares </a:t>
          </a:r>
          <a:r>
            <a:rPr lang="es-ES" altLang="zh-CN" dirty="0">
              <a:latin typeface="+mj-lt"/>
              <a:cs typeface="Arial" charset="0"/>
              <a:sym typeface="Calibri" panose="020F0502020204030204" pitchFamily="34" charset="0"/>
            </a:rPr>
            <a:t>no se aceptarán como sustentos válidos</a:t>
          </a:r>
          <a:endParaRPr lang="es-PE" dirty="0"/>
        </a:p>
      </dgm:t>
    </dgm:pt>
    <dgm:pt modelId="{B2B74D52-0854-4170-BB4C-DB7E386DE6FF}" type="parTrans" cxnId="{A5368808-EE76-42B3-B5C7-0444E2F19AFB}">
      <dgm:prSet/>
      <dgm:spPr/>
      <dgm:t>
        <a:bodyPr/>
        <a:lstStyle/>
        <a:p>
          <a:endParaRPr lang="es-PE"/>
        </a:p>
      </dgm:t>
    </dgm:pt>
    <dgm:pt modelId="{9737446A-CF16-4314-8CBE-56BDE858E374}" type="sibTrans" cxnId="{A5368808-EE76-42B3-B5C7-0444E2F19AFB}">
      <dgm:prSet/>
      <dgm:spPr/>
      <dgm:t>
        <a:bodyPr/>
        <a:lstStyle/>
        <a:p>
          <a:endParaRPr lang="es-PE"/>
        </a:p>
      </dgm:t>
    </dgm:pt>
    <dgm:pt modelId="{7B3F722E-BCCC-42BB-B8A6-747B7D121B38}" type="pres">
      <dgm:prSet presAssocID="{3FE79279-7F02-4D57-8EF1-E45017028D4F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s-ES"/>
        </a:p>
      </dgm:t>
    </dgm:pt>
    <dgm:pt modelId="{E90C9992-5271-44B9-8F67-25E2508AA6A7}" type="pres">
      <dgm:prSet presAssocID="{1B5744CE-3838-4635-A2B5-5C53680B70AF}" presName="composite" presStyleCnt="0">
        <dgm:presLayoutVars>
          <dgm:chMax/>
          <dgm:chPref/>
        </dgm:presLayoutVars>
      </dgm:prSet>
      <dgm:spPr/>
    </dgm:pt>
    <dgm:pt modelId="{45FD2552-58E9-4ABD-A728-7C16B8069A42}" type="pres">
      <dgm:prSet presAssocID="{1B5744CE-3838-4635-A2B5-5C53680B70AF}" presName="Image" presStyleLbl="bgImgPlace1" presStyleIdx="0" presStyleCnt="1"/>
      <dgm:spPr>
        <a:noFill/>
        <a:ln>
          <a:noFill/>
        </a:ln>
      </dgm:spPr>
    </dgm:pt>
    <dgm:pt modelId="{A618251F-9037-47EC-AE38-E9F88D0191F4}" type="pres">
      <dgm:prSet presAssocID="{1B5744CE-3838-4635-A2B5-5C53680B70AF}" presName="ParentText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7DAE99-5A31-4908-AB11-127C43C2CA90}" type="pres">
      <dgm:prSet presAssocID="{1B5744CE-3838-4635-A2B5-5C53680B70AF}" presName="tlFrame" presStyleLbl="node1" presStyleIdx="0" presStyleCnt="4"/>
      <dgm:spPr/>
    </dgm:pt>
    <dgm:pt modelId="{69DB2D2A-D1B8-435B-9D72-70346F8FEF37}" type="pres">
      <dgm:prSet presAssocID="{1B5744CE-3838-4635-A2B5-5C53680B70AF}" presName="trFrame" presStyleLbl="node1" presStyleIdx="1" presStyleCnt="4"/>
      <dgm:spPr/>
    </dgm:pt>
    <dgm:pt modelId="{9F6F83C9-22BC-4EF1-9BF5-3A4891D60E7F}" type="pres">
      <dgm:prSet presAssocID="{1B5744CE-3838-4635-A2B5-5C53680B70AF}" presName="blFrame" presStyleLbl="node1" presStyleIdx="2" presStyleCnt="4"/>
      <dgm:spPr/>
    </dgm:pt>
    <dgm:pt modelId="{E1565458-AEB7-4619-A1BB-A7E37A611AFF}" type="pres">
      <dgm:prSet presAssocID="{1B5744CE-3838-4635-A2B5-5C53680B70AF}" presName="brFrame" presStyleLbl="node1" presStyleIdx="3" presStyleCnt="4"/>
      <dgm:spPr/>
    </dgm:pt>
  </dgm:ptLst>
  <dgm:cxnLst>
    <dgm:cxn modelId="{DDE449C0-FDF2-455B-88FD-53767B09EB36}" type="presOf" srcId="{3FE79279-7F02-4D57-8EF1-E45017028D4F}" destId="{7B3F722E-BCCC-42BB-B8A6-747B7D121B38}" srcOrd="0" destOrd="0" presId="urn:microsoft.com/office/officeart/2009/3/layout/FramedTextPicture"/>
    <dgm:cxn modelId="{A5368808-EE76-42B3-B5C7-0444E2F19AFB}" srcId="{3FE79279-7F02-4D57-8EF1-E45017028D4F}" destId="{1B5744CE-3838-4635-A2B5-5C53680B70AF}" srcOrd="0" destOrd="0" parTransId="{B2B74D52-0854-4170-BB4C-DB7E386DE6FF}" sibTransId="{9737446A-CF16-4314-8CBE-56BDE858E374}"/>
    <dgm:cxn modelId="{4C9B29D4-5747-48F3-98AC-8080D4AEBEE8}" type="presOf" srcId="{1B5744CE-3838-4635-A2B5-5C53680B70AF}" destId="{A618251F-9037-47EC-AE38-E9F88D0191F4}" srcOrd="0" destOrd="0" presId="urn:microsoft.com/office/officeart/2009/3/layout/FramedTextPicture"/>
    <dgm:cxn modelId="{14E8128E-37B4-4B9E-8471-6865DDF2CC9B}" type="presParOf" srcId="{7B3F722E-BCCC-42BB-B8A6-747B7D121B38}" destId="{E90C9992-5271-44B9-8F67-25E2508AA6A7}" srcOrd="0" destOrd="0" presId="urn:microsoft.com/office/officeart/2009/3/layout/FramedTextPicture"/>
    <dgm:cxn modelId="{750F431C-B989-4A05-B08B-4F60058A2EF1}" type="presParOf" srcId="{E90C9992-5271-44B9-8F67-25E2508AA6A7}" destId="{45FD2552-58E9-4ABD-A728-7C16B8069A42}" srcOrd="0" destOrd="0" presId="urn:microsoft.com/office/officeart/2009/3/layout/FramedTextPicture"/>
    <dgm:cxn modelId="{DF8AA43A-3968-420C-AF57-117842EC707D}" type="presParOf" srcId="{E90C9992-5271-44B9-8F67-25E2508AA6A7}" destId="{A618251F-9037-47EC-AE38-E9F88D0191F4}" srcOrd="1" destOrd="0" presId="urn:microsoft.com/office/officeart/2009/3/layout/FramedTextPicture"/>
    <dgm:cxn modelId="{CC05F925-6230-4464-9894-C96A67482528}" type="presParOf" srcId="{E90C9992-5271-44B9-8F67-25E2508AA6A7}" destId="{C77DAE99-5A31-4908-AB11-127C43C2CA90}" srcOrd="2" destOrd="0" presId="urn:microsoft.com/office/officeart/2009/3/layout/FramedTextPicture"/>
    <dgm:cxn modelId="{69EA77C0-AE26-43AC-922E-0FAF0A94F27C}" type="presParOf" srcId="{E90C9992-5271-44B9-8F67-25E2508AA6A7}" destId="{69DB2D2A-D1B8-435B-9D72-70346F8FEF37}" srcOrd="3" destOrd="0" presId="urn:microsoft.com/office/officeart/2009/3/layout/FramedTextPicture"/>
    <dgm:cxn modelId="{92D4B021-70C7-4488-8CBA-1238BB86256B}" type="presParOf" srcId="{E90C9992-5271-44B9-8F67-25E2508AA6A7}" destId="{9F6F83C9-22BC-4EF1-9BF5-3A4891D60E7F}" srcOrd="4" destOrd="0" presId="urn:microsoft.com/office/officeart/2009/3/layout/FramedTextPicture"/>
    <dgm:cxn modelId="{B7373FDB-C580-4849-8461-C38FCFEFB06B}" type="presParOf" srcId="{E90C9992-5271-44B9-8F67-25E2508AA6A7}" destId="{E1565458-AEB7-4619-A1BB-A7E37A611AFF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C1D111-2C8B-4EA6-9F8A-1526F8F01920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</dgm:pt>
    <dgm:pt modelId="{7ACA246C-35C7-4346-8A31-ABFB16168B1F}">
      <dgm:prSet/>
      <dgm:spPr/>
      <dgm:t>
        <a:bodyPr/>
        <a:lstStyle/>
        <a:p>
          <a:r>
            <a:rPr lang="es-PE" noProof="0" dirty="0"/>
            <a:t>Un equipo de la UMC revisa la información y los documentos, de ser el caso, que el director  consignó en el R-NEE.</a:t>
          </a:r>
          <a:endParaRPr lang="es-PE" dirty="0"/>
        </a:p>
      </dgm:t>
    </dgm:pt>
    <dgm:pt modelId="{E696C04F-F558-49A0-9930-FB23394FCDCF}" type="parTrans" cxnId="{E9979C33-97FC-40B9-9215-BDFE64FB318C}">
      <dgm:prSet/>
      <dgm:spPr/>
      <dgm:t>
        <a:bodyPr/>
        <a:lstStyle/>
        <a:p>
          <a:endParaRPr lang="es-PE"/>
        </a:p>
      </dgm:t>
    </dgm:pt>
    <dgm:pt modelId="{A9E9630C-0143-41A0-B1D5-AC6D06E92C9B}" type="sibTrans" cxnId="{E9979C33-97FC-40B9-9215-BDFE64FB318C}">
      <dgm:prSet/>
      <dgm:spPr/>
      <dgm:t>
        <a:bodyPr/>
        <a:lstStyle/>
        <a:p>
          <a:endParaRPr lang="es-PE"/>
        </a:p>
      </dgm:t>
    </dgm:pt>
    <dgm:pt modelId="{DCA4FE0A-7E73-4F44-8843-43C66EDC88E4}">
      <dgm:prSet/>
      <dgm:spPr/>
      <dgm:t>
        <a:bodyPr/>
        <a:lstStyle/>
        <a:p>
          <a:pPr rtl="0"/>
          <a:r>
            <a:rPr lang="es-PE" noProof="0" dirty="0"/>
            <a:t>La validación se realizará en paralelo al registro y se extenderá hasta el 30 de junio.</a:t>
          </a:r>
        </a:p>
      </dgm:t>
    </dgm:pt>
    <dgm:pt modelId="{03E836BA-B989-4978-8249-1D8D81798831}" type="parTrans" cxnId="{DCD48767-A435-4990-AE24-8F56DC46B3B7}">
      <dgm:prSet/>
      <dgm:spPr/>
      <dgm:t>
        <a:bodyPr/>
        <a:lstStyle/>
        <a:p>
          <a:endParaRPr lang="es-PE"/>
        </a:p>
      </dgm:t>
    </dgm:pt>
    <dgm:pt modelId="{BEF0BB24-DFEB-4F24-9422-856E10606C38}" type="sibTrans" cxnId="{DCD48767-A435-4990-AE24-8F56DC46B3B7}">
      <dgm:prSet/>
      <dgm:spPr/>
      <dgm:t>
        <a:bodyPr/>
        <a:lstStyle/>
        <a:p>
          <a:endParaRPr lang="es-PE"/>
        </a:p>
      </dgm:t>
    </dgm:pt>
    <dgm:pt modelId="{FC9F4214-DE05-42C6-9596-BF782F4341EF}">
      <dgm:prSet/>
      <dgm:spPr/>
      <dgm:t>
        <a:bodyPr/>
        <a:lstStyle/>
        <a:p>
          <a:pPr rtl="0"/>
          <a:r>
            <a:rPr lang="es-PE" noProof="0"/>
            <a:t>En caso se encuentren inconsistencias, omisiones o dudas se asignará el estado “</a:t>
          </a:r>
          <a:r>
            <a:rPr lang="es-PE" b="1" noProof="0"/>
            <a:t>observado</a:t>
          </a:r>
          <a:r>
            <a:rPr lang="es-PE" noProof="0"/>
            <a:t>” al estudiante y se comunicará, al director, el motivo por correo electrónico y en comunicación telefónica para la rectificación correspondiente.</a:t>
          </a:r>
          <a:endParaRPr lang="es-PE" noProof="0" dirty="0"/>
        </a:p>
      </dgm:t>
    </dgm:pt>
    <dgm:pt modelId="{4D397950-C216-4469-ABFB-421D5BA8C730}" type="parTrans" cxnId="{95A4D079-3968-419F-A1A7-33A4FC0A828F}">
      <dgm:prSet/>
      <dgm:spPr/>
      <dgm:t>
        <a:bodyPr/>
        <a:lstStyle/>
        <a:p>
          <a:endParaRPr lang="es-PE"/>
        </a:p>
      </dgm:t>
    </dgm:pt>
    <dgm:pt modelId="{288FF0B4-0F2D-4BED-8648-D364D2C3CCBB}" type="sibTrans" cxnId="{95A4D079-3968-419F-A1A7-33A4FC0A828F}">
      <dgm:prSet/>
      <dgm:spPr/>
      <dgm:t>
        <a:bodyPr/>
        <a:lstStyle/>
        <a:p>
          <a:endParaRPr lang="es-PE"/>
        </a:p>
      </dgm:t>
    </dgm:pt>
    <dgm:pt modelId="{99DD67C7-9F3E-48CB-89C7-F525190D2D6D}" type="pres">
      <dgm:prSet presAssocID="{CCC1D111-2C8B-4EA6-9F8A-1526F8F01920}" presName="linear" presStyleCnt="0">
        <dgm:presLayoutVars>
          <dgm:animLvl val="lvl"/>
          <dgm:resizeHandles val="exact"/>
        </dgm:presLayoutVars>
      </dgm:prSet>
      <dgm:spPr/>
    </dgm:pt>
    <dgm:pt modelId="{DCEF9C3A-CBD7-4744-927C-A76423FA2983}" type="pres">
      <dgm:prSet presAssocID="{7ACA246C-35C7-4346-8A31-ABFB16168B1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0AC0375-5E48-4EA3-9C00-BB5D27BE621F}" type="pres">
      <dgm:prSet presAssocID="{A9E9630C-0143-41A0-B1D5-AC6D06E92C9B}" presName="spacer" presStyleCnt="0"/>
      <dgm:spPr/>
    </dgm:pt>
    <dgm:pt modelId="{34C68364-197D-401C-ACC4-346D459D2868}" type="pres">
      <dgm:prSet presAssocID="{DCA4FE0A-7E73-4F44-8843-43C66EDC88E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6D67BCE-002A-41A1-85E9-0B20C872F8D2}" type="pres">
      <dgm:prSet presAssocID="{BEF0BB24-DFEB-4F24-9422-856E10606C38}" presName="spacer" presStyleCnt="0"/>
      <dgm:spPr/>
    </dgm:pt>
    <dgm:pt modelId="{D58ADD2D-C55C-4908-AA1B-E61D6A35BF75}" type="pres">
      <dgm:prSet presAssocID="{FC9F4214-DE05-42C6-9596-BF782F4341E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B82364E-99D0-4A91-BC82-C65EA677EF5A}" type="presOf" srcId="{DCA4FE0A-7E73-4F44-8843-43C66EDC88E4}" destId="{34C68364-197D-401C-ACC4-346D459D2868}" srcOrd="0" destOrd="0" presId="urn:microsoft.com/office/officeart/2005/8/layout/vList2"/>
    <dgm:cxn modelId="{95A4D079-3968-419F-A1A7-33A4FC0A828F}" srcId="{CCC1D111-2C8B-4EA6-9F8A-1526F8F01920}" destId="{FC9F4214-DE05-42C6-9596-BF782F4341EF}" srcOrd="2" destOrd="0" parTransId="{4D397950-C216-4469-ABFB-421D5BA8C730}" sibTransId="{288FF0B4-0F2D-4BED-8648-D364D2C3CCBB}"/>
    <dgm:cxn modelId="{D9A1EABA-BB73-4B54-B64F-8608D2EB1705}" type="presOf" srcId="{FC9F4214-DE05-42C6-9596-BF782F4341EF}" destId="{D58ADD2D-C55C-4908-AA1B-E61D6A35BF75}" srcOrd="0" destOrd="0" presId="urn:microsoft.com/office/officeart/2005/8/layout/vList2"/>
    <dgm:cxn modelId="{E9979C33-97FC-40B9-9215-BDFE64FB318C}" srcId="{CCC1D111-2C8B-4EA6-9F8A-1526F8F01920}" destId="{7ACA246C-35C7-4346-8A31-ABFB16168B1F}" srcOrd="0" destOrd="0" parTransId="{E696C04F-F558-49A0-9930-FB23394FCDCF}" sibTransId="{A9E9630C-0143-41A0-B1D5-AC6D06E92C9B}"/>
    <dgm:cxn modelId="{DCD48767-A435-4990-AE24-8F56DC46B3B7}" srcId="{CCC1D111-2C8B-4EA6-9F8A-1526F8F01920}" destId="{DCA4FE0A-7E73-4F44-8843-43C66EDC88E4}" srcOrd="1" destOrd="0" parTransId="{03E836BA-B989-4978-8249-1D8D81798831}" sibTransId="{BEF0BB24-DFEB-4F24-9422-856E10606C38}"/>
    <dgm:cxn modelId="{C2AB2F31-4CE1-46A6-8C77-06C6E0886C1D}" type="presOf" srcId="{CCC1D111-2C8B-4EA6-9F8A-1526F8F01920}" destId="{99DD67C7-9F3E-48CB-89C7-F525190D2D6D}" srcOrd="0" destOrd="0" presId="urn:microsoft.com/office/officeart/2005/8/layout/vList2"/>
    <dgm:cxn modelId="{05419145-B636-430D-83D5-FAC958960BE8}" type="presOf" srcId="{7ACA246C-35C7-4346-8A31-ABFB16168B1F}" destId="{DCEF9C3A-CBD7-4744-927C-A76423FA2983}" srcOrd="0" destOrd="0" presId="urn:microsoft.com/office/officeart/2005/8/layout/vList2"/>
    <dgm:cxn modelId="{85CC3688-286E-4D91-AFCE-00677903FCBE}" type="presParOf" srcId="{99DD67C7-9F3E-48CB-89C7-F525190D2D6D}" destId="{DCEF9C3A-CBD7-4744-927C-A76423FA2983}" srcOrd="0" destOrd="0" presId="urn:microsoft.com/office/officeart/2005/8/layout/vList2"/>
    <dgm:cxn modelId="{9282057D-870F-4714-A5CF-73F991656BB6}" type="presParOf" srcId="{99DD67C7-9F3E-48CB-89C7-F525190D2D6D}" destId="{70AC0375-5E48-4EA3-9C00-BB5D27BE621F}" srcOrd="1" destOrd="0" presId="urn:microsoft.com/office/officeart/2005/8/layout/vList2"/>
    <dgm:cxn modelId="{C4BFE51B-21CF-4AB3-84D6-6E846B29B4F7}" type="presParOf" srcId="{99DD67C7-9F3E-48CB-89C7-F525190D2D6D}" destId="{34C68364-197D-401C-ACC4-346D459D2868}" srcOrd="2" destOrd="0" presId="urn:microsoft.com/office/officeart/2005/8/layout/vList2"/>
    <dgm:cxn modelId="{32E56225-D537-407C-A70B-3B33D91C34BB}" type="presParOf" srcId="{99DD67C7-9F3E-48CB-89C7-F525190D2D6D}" destId="{76D67BCE-002A-41A1-85E9-0B20C872F8D2}" srcOrd="3" destOrd="0" presId="urn:microsoft.com/office/officeart/2005/8/layout/vList2"/>
    <dgm:cxn modelId="{BE36880B-2A12-404A-B5C4-D20E11157D5F}" type="presParOf" srcId="{99DD67C7-9F3E-48CB-89C7-F525190D2D6D}" destId="{D58ADD2D-C55C-4908-AA1B-E61D6A35BF7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9B93E4-3B1B-4442-8DC4-060CD46A3963}">
      <dsp:nvSpPr>
        <dsp:cNvPr id="0" name=""/>
        <dsp:cNvSpPr/>
      </dsp:nvSpPr>
      <dsp:spPr>
        <a:xfrm>
          <a:off x="0" y="430187"/>
          <a:ext cx="5257798" cy="655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07586FC-72D8-4714-B74C-AF2DC34CDFE1}">
      <dsp:nvSpPr>
        <dsp:cNvPr id="0" name=""/>
        <dsp:cNvSpPr/>
      </dsp:nvSpPr>
      <dsp:spPr>
        <a:xfrm>
          <a:off x="262889" y="46427"/>
          <a:ext cx="3680459" cy="76752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113" tIns="0" rIns="139113" bIns="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/>
            <a:t>Certificado de </a:t>
          </a:r>
          <a:r>
            <a:rPr lang="es-ES" sz="1600" kern="1200" dirty="0" smtClean="0"/>
            <a:t>discapacidad (CONADIS / MINSA /FFAA / FFPP/ ESSALUD)</a:t>
          </a:r>
          <a:endParaRPr lang="es-PE" sz="1600" kern="1200" dirty="0"/>
        </a:p>
      </dsp:txBody>
      <dsp:txXfrm>
        <a:off x="300356" y="83894"/>
        <a:ext cx="3605525" cy="692586"/>
      </dsp:txXfrm>
    </dsp:sp>
    <dsp:sp modelId="{57E6BEDE-18A4-40B9-B657-3F56CE53667C}">
      <dsp:nvSpPr>
        <dsp:cNvPr id="0" name=""/>
        <dsp:cNvSpPr/>
      </dsp:nvSpPr>
      <dsp:spPr>
        <a:xfrm>
          <a:off x="0" y="1609547"/>
          <a:ext cx="5257798" cy="655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B4FC5A1-22B3-43EC-A0F0-91C08BD8FE28}">
      <dsp:nvSpPr>
        <dsp:cNvPr id="0" name=""/>
        <dsp:cNvSpPr/>
      </dsp:nvSpPr>
      <dsp:spPr>
        <a:xfrm>
          <a:off x="262889" y="1225787"/>
          <a:ext cx="3680459" cy="76752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113" tIns="0" rIns="139113" bIns="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PE" sz="1600" kern="1200" dirty="0"/>
            <a:t>Resolución </a:t>
          </a:r>
          <a:r>
            <a:rPr lang="es-PE" sz="1600" u="none" kern="1200" dirty="0" err="1"/>
            <a:t>Conadis</a:t>
          </a:r>
          <a:endParaRPr lang="es-PE" sz="1600" kern="1200" dirty="0"/>
        </a:p>
      </dsp:txBody>
      <dsp:txXfrm>
        <a:off x="300356" y="1263254"/>
        <a:ext cx="3605525" cy="692586"/>
      </dsp:txXfrm>
    </dsp:sp>
    <dsp:sp modelId="{22F2F489-A850-4E43-BDC3-0842A21C4402}">
      <dsp:nvSpPr>
        <dsp:cNvPr id="0" name=""/>
        <dsp:cNvSpPr/>
      </dsp:nvSpPr>
      <dsp:spPr>
        <a:xfrm>
          <a:off x="0" y="2788907"/>
          <a:ext cx="5257798" cy="655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809AEF0-0E87-45D8-9A0B-59B2803157B0}">
      <dsp:nvSpPr>
        <dsp:cNvPr id="0" name=""/>
        <dsp:cNvSpPr/>
      </dsp:nvSpPr>
      <dsp:spPr>
        <a:xfrm>
          <a:off x="262889" y="2405147"/>
          <a:ext cx="3680459" cy="76752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113" tIns="0" rIns="139113" bIns="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PE" sz="1600" u="none" kern="1200" dirty="0"/>
            <a:t>Carnet </a:t>
          </a:r>
          <a:r>
            <a:rPr lang="es-PE" sz="1600" u="none" kern="1200" dirty="0" err="1"/>
            <a:t>Conadis</a:t>
          </a:r>
          <a:endParaRPr lang="es-PE" sz="1600" u="none" kern="1200" dirty="0"/>
        </a:p>
      </dsp:txBody>
      <dsp:txXfrm>
        <a:off x="300356" y="2442614"/>
        <a:ext cx="3605525" cy="692586"/>
      </dsp:txXfrm>
    </dsp:sp>
    <dsp:sp modelId="{79D67DF8-9AD4-4562-801F-01050B986137}">
      <dsp:nvSpPr>
        <dsp:cNvPr id="0" name=""/>
        <dsp:cNvSpPr/>
      </dsp:nvSpPr>
      <dsp:spPr>
        <a:xfrm>
          <a:off x="0" y="3968268"/>
          <a:ext cx="5257798" cy="655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3975F21-80A7-45F2-B1AD-FEAC08C4BC96}">
      <dsp:nvSpPr>
        <dsp:cNvPr id="0" name=""/>
        <dsp:cNvSpPr/>
      </dsp:nvSpPr>
      <dsp:spPr>
        <a:xfrm>
          <a:off x="262889" y="3584508"/>
          <a:ext cx="3680459" cy="76752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113" tIns="0" rIns="139113" bIns="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PE" sz="1600" kern="1200" dirty="0"/>
            <a:t>Informe </a:t>
          </a:r>
          <a:r>
            <a:rPr lang="es-PE" sz="1600" kern="1200" dirty="0" smtClean="0"/>
            <a:t>médico (entidad pública o privada)</a:t>
          </a:r>
          <a:endParaRPr lang="es-PE" sz="1600" kern="1200" dirty="0"/>
        </a:p>
      </dsp:txBody>
      <dsp:txXfrm>
        <a:off x="300356" y="3621975"/>
        <a:ext cx="3605525" cy="6925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FD2552-58E9-4ABD-A728-7C16B8069A42}">
      <dsp:nvSpPr>
        <dsp:cNvPr id="0" name=""/>
        <dsp:cNvSpPr/>
      </dsp:nvSpPr>
      <dsp:spPr>
        <a:xfrm>
          <a:off x="0" y="30146"/>
          <a:ext cx="2791857" cy="1861231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618251F-9037-47EC-AE38-E9F88D0191F4}">
      <dsp:nvSpPr>
        <dsp:cNvPr id="0" name=""/>
        <dsp:cNvSpPr/>
      </dsp:nvSpPr>
      <dsp:spPr>
        <a:xfrm>
          <a:off x="2908426" y="2007764"/>
          <a:ext cx="3955373" cy="2443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zh-CN" sz="3200" b="1" kern="1200" dirty="0">
              <a:latin typeface="+mj-lt"/>
              <a:cs typeface="Arial" charset="0"/>
              <a:sym typeface="Calibri" panose="020F0502020204030204" pitchFamily="34" charset="0"/>
            </a:rPr>
            <a:t>Los certificados de médicos particulares </a:t>
          </a:r>
          <a:r>
            <a:rPr lang="es-ES" altLang="zh-CN" sz="3200" kern="1200" dirty="0">
              <a:latin typeface="+mj-lt"/>
              <a:cs typeface="Arial" charset="0"/>
              <a:sym typeface="Calibri" panose="020F0502020204030204" pitchFamily="34" charset="0"/>
            </a:rPr>
            <a:t>no se aceptarán como sustentos válidos</a:t>
          </a:r>
          <a:endParaRPr lang="es-PE" sz="3200" kern="1200" dirty="0"/>
        </a:p>
      </dsp:txBody>
      <dsp:txXfrm>
        <a:off x="2908426" y="2007764"/>
        <a:ext cx="3955373" cy="2443164"/>
      </dsp:txXfrm>
    </dsp:sp>
    <dsp:sp modelId="{C77DAE99-5A31-4908-AB11-127C43C2CA90}">
      <dsp:nvSpPr>
        <dsp:cNvPr id="0" name=""/>
        <dsp:cNvSpPr/>
      </dsp:nvSpPr>
      <dsp:spPr>
        <a:xfrm>
          <a:off x="2559444" y="1659082"/>
          <a:ext cx="949926" cy="950172"/>
        </a:xfrm>
        <a:prstGeom prst="halfFrame">
          <a:avLst>
            <a:gd name="adj1" fmla="val 25770"/>
            <a:gd name="adj2" fmla="val 257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DB2D2A-D1B8-435B-9D72-70346F8FEF37}">
      <dsp:nvSpPr>
        <dsp:cNvPr id="0" name=""/>
        <dsp:cNvSpPr/>
      </dsp:nvSpPr>
      <dsp:spPr>
        <a:xfrm rot="5400000">
          <a:off x="6290245" y="1659205"/>
          <a:ext cx="950172" cy="949926"/>
        </a:xfrm>
        <a:prstGeom prst="halfFrame">
          <a:avLst>
            <a:gd name="adj1" fmla="val 25770"/>
            <a:gd name="adj2" fmla="val 257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6F83C9-22BC-4EF1-9BF5-3A4891D60E7F}">
      <dsp:nvSpPr>
        <dsp:cNvPr id="0" name=""/>
        <dsp:cNvSpPr/>
      </dsp:nvSpPr>
      <dsp:spPr>
        <a:xfrm rot="16200000">
          <a:off x="2559321" y="3850039"/>
          <a:ext cx="950172" cy="949926"/>
        </a:xfrm>
        <a:prstGeom prst="halfFrame">
          <a:avLst>
            <a:gd name="adj1" fmla="val 25770"/>
            <a:gd name="adj2" fmla="val 257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565458-AEB7-4619-A1BB-A7E37A611AFF}">
      <dsp:nvSpPr>
        <dsp:cNvPr id="0" name=""/>
        <dsp:cNvSpPr/>
      </dsp:nvSpPr>
      <dsp:spPr>
        <a:xfrm rot="10800000">
          <a:off x="6290368" y="3849916"/>
          <a:ext cx="949926" cy="950172"/>
        </a:xfrm>
        <a:prstGeom prst="halfFrame">
          <a:avLst>
            <a:gd name="adj1" fmla="val 25770"/>
            <a:gd name="adj2" fmla="val 257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EF9C3A-CBD7-4744-927C-A76423FA2983}">
      <dsp:nvSpPr>
        <dsp:cNvPr id="0" name=""/>
        <dsp:cNvSpPr/>
      </dsp:nvSpPr>
      <dsp:spPr>
        <a:xfrm>
          <a:off x="0" y="83425"/>
          <a:ext cx="6900553" cy="120458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700" kern="1200" noProof="0" dirty="0"/>
            <a:t>Un equipo de la UMC revisa la información y los documentos, de ser el caso, que el director  consignó en el R-NEE.</a:t>
          </a:r>
          <a:endParaRPr lang="es-PE" sz="1700" kern="1200" dirty="0"/>
        </a:p>
      </dsp:txBody>
      <dsp:txXfrm>
        <a:off x="58803" y="142228"/>
        <a:ext cx="6782947" cy="1086982"/>
      </dsp:txXfrm>
    </dsp:sp>
    <dsp:sp modelId="{34C68364-197D-401C-ACC4-346D459D2868}">
      <dsp:nvSpPr>
        <dsp:cNvPr id="0" name=""/>
        <dsp:cNvSpPr/>
      </dsp:nvSpPr>
      <dsp:spPr>
        <a:xfrm>
          <a:off x="0" y="1336973"/>
          <a:ext cx="6900553" cy="120458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700" kern="1200" noProof="0" dirty="0"/>
            <a:t>La validación se realizará en paralelo al registro y se extenderá hasta el 30 de junio.</a:t>
          </a:r>
        </a:p>
      </dsp:txBody>
      <dsp:txXfrm>
        <a:off x="58803" y="1395776"/>
        <a:ext cx="6782947" cy="1086982"/>
      </dsp:txXfrm>
    </dsp:sp>
    <dsp:sp modelId="{D58ADD2D-C55C-4908-AA1B-E61D6A35BF75}">
      <dsp:nvSpPr>
        <dsp:cNvPr id="0" name=""/>
        <dsp:cNvSpPr/>
      </dsp:nvSpPr>
      <dsp:spPr>
        <a:xfrm>
          <a:off x="0" y="2590521"/>
          <a:ext cx="6900553" cy="120458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700" kern="1200" noProof="0"/>
            <a:t>En caso se encuentren inconsistencias, omisiones o dudas se asignará el estado “</a:t>
          </a:r>
          <a:r>
            <a:rPr lang="es-PE" sz="1700" b="1" kern="1200" noProof="0"/>
            <a:t>observado</a:t>
          </a:r>
          <a:r>
            <a:rPr lang="es-PE" sz="1700" kern="1200" noProof="0"/>
            <a:t>” al estudiante y se comunicará, al director, el motivo por correo electrónico y en comunicación telefónica para la rectificación correspondiente.</a:t>
          </a:r>
          <a:endParaRPr lang="es-PE" sz="1700" kern="1200" noProof="0" dirty="0"/>
        </a:p>
      </dsp:txBody>
      <dsp:txXfrm>
        <a:off x="58803" y="2649324"/>
        <a:ext cx="6782947" cy="10869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D99C96-AE37-4333-8D2B-697733325C42}" type="datetimeFigureOut">
              <a:rPr lang="es-PE" smtClean="0"/>
              <a:t>17/05/2023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182E65-1FCB-4AE3-A8A7-C9A9AE951B1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51138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82E65-1FCB-4AE3-A8A7-C9A9AE951B17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142285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/>
              <a:t>Actualizar el enlace del PPT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182E65-1FCB-4AE3-A8A7-C9A9AE951B17}" type="slidenum">
              <a:rPr lang="es-PE" smtClean="0"/>
              <a:t>17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71851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/>
              <a:t>Actualizar el enlace del PPT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182E65-1FCB-4AE3-A8A7-C9A9AE951B17}" type="slidenum">
              <a:rPr lang="es-PE" smtClean="0"/>
              <a:t>18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399524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/>
              <a:t>Actualizar enlace del Sireg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182E65-1FCB-4AE3-A8A7-C9A9AE951B17}" type="slidenum">
              <a:rPr lang="es-PE" smtClean="0"/>
              <a:t>19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591433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82E65-1FCB-4AE3-A8A7-C9A9AE951B17}" type="slidenum">
              <a:rPr lang="es-PE" smtClean="0"/>
              <a:t>21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14410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82E65-1FCB-4AE3-A8A7-C9A9AE951B17}" type="slidenum">
              <a:rPr lang="es-PE" smtClean="0"/>
              <a:t>22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1843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82E65-1FCB-4AE3-A8A7-C9A9AE951B17}" type="slidenum">
              <a:rPr lang="es-PE" smtClean="0"/>
              <a:t>33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49210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82E65-1FCB-4AE3-A8A7-C9A9AE951B17}" type="slidenum">
              <a:rPr lang="es-PE" smtClean="0"/>
              <a:t>39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273150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82E65-1FCB-4AE3-A8A7-C9A9AE951B17}" type="slidenum">
              <a:rPr lang="es-PE" smtClean="0"/>
              <a:t>44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070482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82E65-1FCB-4AE3-A8A7-C9A9AE951B17}" type="slidenum">
              <a:rPr lang="es-PE" smtClean="0"/>
              <a:t>45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919465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82E65-1FCB-4AE3-A8A7-C9A9AE951B17}" type="slidenum">
              <a:rPr lang="es-PE" smtClean="0"/>
              <a:t>46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60608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82E65-1FCB-4AE3-A8A7-C9A9AE951B17}" type="slidenum">
              <a:rPr lang="es-PE" smtClean="0"/>
              <a:t>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46301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82E65-1FCB-4AE3-A8A7-C9A9AE951B17}" type="slidenum">
              <a:rPr lang="es-PE" smtClean="0"/>
              <a:t>47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323087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82E65-1FCB-4AE3-A8A7-C9A9AE951B17}" type="slidenum">
              <a:rPr lang="es-PE" smtClean="0"/>
              <a:t>48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747997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82E65-1FCB-4AE3-A8A7-C9A9AE951B17}" type="slidenum">
              <a:rPr lang="es-PE" smtClean="0"/>
              <a:t>49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878989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82E65-1FCB-4AE3-A8A7-C9A9AE951B17}" type="slidenum">
              <a:rPr lang="es-PE" smtClean="0"/>
              <a:t>51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481846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82E65-1FCB-4AE3-A8A7-C9A9AE951B17}" type="slidenum">
              <a:rPr lang="es-PE" smtClean="0"/>
              <a:t>52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842664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82E65-1FCB-4AE3-A8A7-C9A9AE951B17}" type="slidenum">
              <a:rPr lang="es-PE" smtClean="0"/>
              <a:t>53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776254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82E65-1FCB-4AE3-A8A7-C9A9AE951B17}" type="slidenum">
              <a:rPr lang="es-PE" smtClean="0"/>
              <a:t>54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587184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82E65-1FCB-4AE3-A8A7-C9A9AE951B17}" type="slidenum">
              <a:rPr lang="es-PE" smtClean="0"/>
              <a:t>55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353955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82E65-1FCB-4AE3-A8A7-C9A9AE951B17}" type="slidenum">
              <a:rPr lang="es-PE" smtClean="0"/>
              <a:t>56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08914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82E65-1FCB-4AE3-A8A7-C9A9AE951B17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52853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82E65-1FCB-4AE3-A8A7-C9A9AE951B17}" type="slidenum">
              <a:rPr lang="es-PE" smtClean="0"/>
              <a:t>9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66853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/>
              <a:t>La</a:t>
            </a:r>
            <a:r>
              <a:rPr lang="es-PE" baseline="0"/>
              <a:t> información sobre el aforo del aula y el mobiliario necesario para la evaluación se incluirán en el contenido del compromiso de aplicación y préstamo del aula.</a:t>
            </a:r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82E65-1FCB-4AE3-A8A7-C9A9AE951B17}" type="slidenum">
              <a:rPr lang="es-PE" smtClean="0"/>
              <a:t>10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03151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/>
              <a:t>Actualizar los enlaces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182E65-1FCB-4AE3-A8A7-C9A9AE951B17}" type="slidenum">
              <a:rPr lang="es-PE" smtClean="0"/>
              <a:t>12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25611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82E65-1FCB-4AE3-A8A7-C9A9AE951B17}" type="slidenum">
              <a:rPr lang="es-PE" smtClean="0"/>
              <a:t>14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744460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/>
              <a:t>Actualizar los enlaces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182E65-1FCB-4AE3-A8A7-C9A9AE951B17}" type="slidenum">
              <a:rPr lang="es-PE" smtClean="0"/>
              <a:t>15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570367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82E65-1FCB-4AE3-A8A7-C9A9AE951B17}" type="slidenum">
              <a:rPr lang="es-PE" smtClean="0"/>
              <a:t>16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29458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ítulo UM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70041" y="2644114"/>
            <a:ext cx="10506075" cy="738187"/>
          </a:xfrm>
        </p:spPr>
        <p:txBody>
          <a:bodyPr anchor="b">
            <a:normAutofit/>
          </a:bodyPr>
          <a:lstStyle>
            <a:lvl1pPr marL="0" algn="l" defTabSz="914400" rtl="0" eaLnBrk="1" latinLnBrk="0" hangingPunct="1">
              <a:defRPr lang="es-PE" sz="3700" kern="1200" dirty="0">
                <a:solidFill>
                  <a:srgbClr val="CC000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70041" y="3498981"/>
            <a:ext cx="10086975" cy="504826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es-PE" sz="2800" kern="1200" dirty="0">
                <a:solidFill>
                  <a:schemeClr val="tx1"/>
                </a:solidFill>
                <a:latin typeface="Helvetica Condensed" panose="020B0606020202030204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51" y="4003807"/>
            <a:ext cx="3258114" cy="7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528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EE56A-6898-4B43-935F-4747823445D2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1368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EE56A-6898-4B43-935F-4747823445D2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51943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EE56A-6898-4B43-935F-4747823445D2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001504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EE56A-6898-4B43-935F-4747823445D2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1364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EE56A-6898-4B43-935F-4747823445D2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25574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5057537-DBA6-87DD-0D1D-49454823A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9D42736-653A-CA00-5784-52B1F5B20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29B1784-11B1-5FEE-236B-F847953CF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EE56A-6898-4B43-935F-4747823445D2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00360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s y objetos UM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5445457" y="0"/>
            <a:ext cx="3398292" cy="1009934"/>
          </a:xfrm>
          <a:prstGeom prst="rect">
            <a:avLst/>
          </a:prstGeom>
          <a:solidFill>
            <a:srgbClr val="F7F7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Rectángulo 5"/>
          <p:cNvSpPr/>
          <p:nvPr userDrawn="1"/>
        </p:nvSpPr>
        <p:spPr>
          <a:xfrm>
            <a:off x="11915" y="0"/>
            <a:ext cx="12192000" cy="6858000"/>
          </a:xfrm>
          <a:prstGeom prst="rect">
            <a:avLst/>
          </a:prstGeom>
          <a:solidFill>
            <a:srgbClr val="F7F7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8" name="Rectángulo 17"/>
          <p:cNvSpPr/>
          <p:nvPr userDrawn="1"/>
        </p:nvSpPr>
        <p:spPr>
          <a:xfrm>
            <a:off x="7296151" y="0"/>
            <a:ext cx="4895850" cy="6858000"/>
          </a:xfrm>
          <a:prstGeom prst="rect">
            <a:avLst/>
          </a:prstGeom>
          <a:solidFill>
            <a:srgbClr val="EAEB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Trapecio 7"/>
          <p:cNvSpPr/>
          <p:nvPr userDrawn="1"/>
        </p:nvSpPr>
        <p:spPr>
          <a:xfrm>
            <a:off x="4188941" y="0"/>
            <a:ext cx="8003059" cy="6858000"/>
          </a:xfrm>
          <a:prstGeom prst="trapezoid">
            <a:avLst>
              <a:gd name="adj" fmla="val 38194"/>
            </a:avLst>
          </a:prstGeom>
          <a:solidFill>
            <a:srgbClr val="EAEB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9" name="Rectángulo 18"/>
          <p:cNvSpPr/>
          <p:nvPr userDrawn="1"/>
        </p:nvSpPr>
        <p:spPr>
          <a:xfrm>
            <a:off x="295275" y="728608"/>
            <a:ext cx="11619407" cy="59928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s-PE"/>
          </a:p>
        </p:txBody>
      </p:sp>
      <p:sp>
        <p:nvSpPr>
          <p:cNvPr id="13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s-PE"/>
          </a:p>
        </p:txBody>
      </p:sp>
      <p:sp>
        <p:nvSpPr>
          <p:cNvPr id="14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4FEE56A-6898-4B43-935F-4747823445D2}" type="slidenum">
              <a:rPr lang="es-PE" smtClean="0"/>
              <a:pPr/>
              <a:t>‹Nº›</a:t>
            </a:fld>
            <a:endParaRPr lang="es-PE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850115" y="1226941"/>
            <a:ext cx="10515600" cy="952950"/>
          </a:xfrm>
        </p:spPr>
        <p:txBody>
          <a:bodyPr>
            <a:normAutofit/>
          </a:bodyPr>
          <a:lstStyle>
            <a:lvl1pPr>
              <a:defRPr sz="2500" b="0" baseline="0">
                <a:ln>
                  <a:solidFill>
                    <a:srgbClr val="CC0000"/>
                  </a:solidFill>
                </a:ln>
                <a:solidFill>
                  <a:srgbClr val="CC0000"/>
                </a:solidFill>
                <a:latin typeface="Calibri" panose="020F050202020403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11" name="Marcador de contenido 2"/>
          <p:cNvSpPr>
            <a:spLocks noGrp="1"/>
          </p:cNvSpPr>
          <p:nvPr>
            <p:ph idx="1"/>
          </p:nvPr>
        </p:nvSpPr>
        <p:spPr>
          <a:xfrm>
            <a:off x="838200" y="2439777"/>
            <a:ext cx="10515600" cy="373718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pic>
        <p:nvPicPr>
          <p:cNvPr id="16" name="Imagen 13">
            <a:extLst>
              <a:ext uri="{FF2B5EF4-FFF2-40B4-BE49-F238E27FC236}">
                <a16:creationId xmlns:a16="http://schemas.microsoft.com/office/drawing/2014/main" id="{D662A426-6F15-4955-A12C-88FD322738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717" y="103274"/>
            <a:ext cx="2368965" cy="516039"/>
          </a:xfrm>
          <a:prstGeom prst="rect">
            <a:avLst/>
          </a:prstGeom>
        </p:spPr>
      </p:pic>
      <p:pic>
        <p:nvPicPr>
          <p:cNvPr id="20" name="Imagen 3">
            <a:extLst>
              <a:ext uri="{FF2B5EF4-FFF2-40B4-BE49-F238E27FC236}">
                <a16:creationId xmlns:a16="http://schemas.microsoft.com/office/drawing/2014/main" id="{003EEFE9-4CB9-4DF8-A1DD-EB6BF748FC5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416" y="59005"/>
            <a:ext cx="808998" cy="63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4401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 UM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5445457" y="0"/>
            <a:ext cx="3398292" cy="1009934"/>
          </a:xfrm>
          <a:prstGeom prst="rect">
            <a:avLst/>
          </a:prstGeom>
          <a:solidFill>
            <a:srgbClr val="F7F7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Rectángulo 5"/>
          <p:cNvSpPr/>
          <p:nvPr userDrawn="1"/>
        </p:nvSpPr>
        <p:spPr>
          <a:xfrm>
            <a:off x="11915" y="0"/>
            <a:ext cx="12192000" cy="6858000"/>
          </a:xfrm>
          <a:prstGeom prst="rect">
            <a:avLst/>
          </a:prstGeom>
          <a:solidFill>
            <a:srgbClr val="F7F7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8" name="Rectángulo 17"/>
          <p:cNvSpPr/>
          <p:nvPr userDrawn="1"/>
        </p:nvSpPr>
        <p:spPr>
          <a:xfrm>
            <a:off x="7296151" y="0"/>
            <a:ext cx="4895850" cy="6858000"/>
          </a:xfrm>
          <a:prstGeom prst="rect">
            <a:avLst/>
          </a:prstGeom>
          <a:solidFill>
            <a:srgbClr val="EAEB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Trapecio 7"/>
          <p:cNvSpPr/>
          <p:nvPr userDrawn="1"/>
        </p:nvSpPr>
        <p:spPr>
          <a:xfrm>
            <a:off x="4188941" y="0"/>
            <a:ext cx="8003059" cy="6858000"/>
          </a:xfrm>
          <a:prstGeom prst="trapezoid">
            <a:avLst>
              <a:gd name="adj" fmla="val 38194"/>
            </a:avLst>
          </a:prstGeom>
          <a:solidFill>
            <a:srgbClr val="EAEB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061" y="151958"/>
            <a:ext cx="1949621" cy="424692"/>
          </a:xfrm>
          <a:prstGeom prst="rect">
            <a:avLst/>
          </a:prstGeom>
        </p:spPr>
      </p:pic>
      <p:sp>
        <p:nvSpPr>
          <p:cNvPr id="19" name="Rectángulo 18"/>
          <p:cNvSpPr/>
          <p:nvPr userDrawn="1"/>
        </p:nvSpPr>
        <p:spPr>
          <a:xfrm>
            <a:off x="298211" y="720892"/>
            <a:ext cx="11619407" cy="59928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9" name="Imagen 3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175" y="10571"/>
            <a:ext cx="922569" cy="72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0248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UM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5445457" y="0"/>
            <a:ext cx="3398292" cy="1009934"/>
          </a:xfrm>
          <a:prstGeom prst="rect">
            <a:avLst/>
          </a:prstGeom>
          <a:solidFill>
            <a:srgbClr val="F7F7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Rectángulo 5"/>
          <p:cNvSpPr/>
          <p:nvPr userDrawn="1"/>
        </p:nvSpPr>
        <p:spPr>
          <a:xfrm>
            <a:off x="11915" y="0"/>
            <a:ext cx="12192000" cy="6858000"/>
          </a:xfrm>
          <a:prstGeom prst="rect">
            <a:avLst/>
          </a:prstGeom>
          <a:solidFill>
            <a:srgbClr val="F7F7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8" name="Rectángulo 17"/>
          <p:cNvSpPr/>
          <p:nvPr userDrawn="1"/>
        </p:nvSpPr>
        <p:spPr>
          <a:xfrm>
            <a:off x="7296151" y="0"/>
            <a:ext cx="4895850" cy="6858000"/>
          </a:xfrm>
          <a:prstGeom prst="rect">
            <a:avLst/>
          </a:prstGeom>
          <a:solidFill>
            <a:srgbClr val="EAEB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Trapecio 7"/>
          <p:cNvSpPr/>
          <p:nvPr userDrawn="1"/>
        </p:nvSpPr>
        <p:spPr>
          <a:xfrm>
            <a:off x="4188941" y="0"/>
            <a:ext cx="8003059" cy="6858000"/>
          </a:xfrm>
          <a:prstGeom prst="trapezoid">
            <a:avLst>
              <a:gd name="adj" fmla="val 38194"/>
            </a:avLst>
          </a:prstGeom>
          <a:solidFill>
            <a:srgbClr val="EAEB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9" name="Rectángulo 18"/>
          <p:cNvSpPr/>
          <p:nvPr userDrawn="1"/>
        </p:nvSpPr>
        <p:spPr>
          <a:xfrm>
            <a:off x="298211" y="504967"/>
            <a:ext cx="11619407" cy="59928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9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318" y="1976644"/>
            <a:ext cx="4254500" cy="334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9323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9201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 blanco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18149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EE56A-6898-4B43-935F-4747823445D2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8693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EE56A-6898-4B43-935F-4747823445D2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49587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EE56A-6898-4B43-935F-4747823445D2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60730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EE56A-6898-4B43-935F-4747823445D2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38498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61" r:id="rId3"/>
    <p:sldLayoutId id="2147483662" r:id="rId4"/>
    <p:sldLayoutId id="2147483650" r:id="rId5"/>
    <p:sldLayoutId id="2147483660" r:id="rId6"/>
    <p:sldLayoutId id="2147483651" r:id="rId7"/>
    <p:sldLayoutId id="2147483652" r:id="rId8"/>
    <p:sldLayoutId id="2147483653" r:id="rId9"/>
    <p:sldLayoutId id="2147483654" r:id="rId10"/>
    <p:sldLayoutId id="2147483656" r:id="rId11"/>
    <p:sldLayoutId id="2147483657" r:id="rId12"/>
    <p:sldLayoutId id="2147483658" r:id="rId13"/>
    <p:sldLayoutId id="2147483659" r:id="rId14"/>
    <p:sldLayoutId id="2147483664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6.sv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8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3.svg"/><Relationship Id="rId9" Type="http://schemas.microsoft.com/office/2007/relationships/diagramDrawing" Target="../diagrams/drawing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32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svg"/><Relationship Id="rId5" Type="http://schemas.openxmlformats.org/officeDocument/2006/relationships/image" Target="../media/image34.png"/><Relationship Id="rId4" Type="http://schemas.openxmlformats.org/officeDocument/2006/relationships/image" Target="../media/image29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sv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8.svg"/><Relationship Id="rId4" Type="http://schemas.openxmlformats.org/officeDocument/2006/relationships/image" Target="../media/image6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5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3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9.png"/><Relationship Id="rId5" Type="http://schemas.openxmlformats.org/officeDocument/2006/relationships/image" Target="../media/image65.png"/><Relationship Id="rId4" Type="http://schemas.openxmlformats.org/officeDocument/2006/relationships/image" Target="../media/image66.png"/><Relationship Id="rId9" Type="http://schemas.openxmlformats.org/officeDocument/2006/relationships/image" Target="../media/image7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sv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0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21.sv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70041" y="2202609"/>
            <a:ext cx="10506075" cy="1248701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PE" sz="4400" dirty="0"/>
              <a:t>R-NEE 2023</a:t>
            </a:r>
          </a:p>
        </p:txBody>
      </p:sp>
      <p:sp>
        <p:nvSpPr>
          <p:cNvPr id="3" name="Título 8"/>
          <p:cNvSpPr txBox="1">
            <a:spLocks/>
          </p:cNvSpPr>
          <p:nvPr/>
        </p:nvSpPr>
        <p:spPr>
          <a:xfrm>
            <a:off x="670189" y="4967580"/>
            <a:ext cx="10506075" cy="12487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PE" sz="3700" kern="1200" dirty="0">
                <a:solidFill>
                  <a:srgbClr val="CC000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z="3200" dirty="0" err="1" smtClean="0">
                <a:solidFill>
                  <a:srgbClr val="0070C0"/>
                </a:solidFill>
              </a:rPr>
              <a:t>Monitora</a:t>
            </a:r>
            <a:r>
              <a:rPr lang="en-US" sz="3200" dirty="0" smtClean="0">
                <a:solidFill>
                  <a:srgbClr val="0070C0"/>
                </a:solidFill>
              </a:rPr>
              <a:t>: Diana Talavera </a:t>
            </a:r>
            <a:r>
              <a:rPr lang="en-US" sz="3200" dirty="0" err="1" smtClean="0">
                <a:solidFill>
                  <a:srgbClr val="0070C0"/>
                </a:solidFill>
              </a:rPr>
              <a:t>Minchola</a:t>
            </a:r>
            <a:endParaRPr lang="en-US" sz="3200" dirty="0" smtClean="0">
              <a:solidFill>
                <a:srgbClr val="0070C0"/>
              </a:solidFill>
            </a:endParaRPr>
          </a:p>
          <a:p>
            <a:r>
              <a:rPr lang="es-PE" sz="3200" dirty="0" smtClean="0">
                <a:solidFill>
                  <a:srgbClr val="0070C0"/>
                </a:solidFill>
              </a:rPr>
              <a:t>Cel. 993-253-756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59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4FEE56A-6898-4B43-935F-4747823445D2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261639" y="85272"/>
            <a:ext cx="10515600" cy="742552"/>
          </a:xfrm>
        </p:spPr>
        <p:txBody>
          <a:bodyPr/>
          <a:lstStyle/>
          <a:p>
            <a:r>
              <a:rPr lang="es-ES" sz="2800">
                <a:ln>
                  <a:solidFill>
                    <a:schemeClr val="accent6"/>
                  </a:solidFill>
                </a:ln>
                <a:solidFill>
                  <a:schemeClr val="accent6"/>
                </a:solidFill>
              </a:rPr>
              <a:t>Recursos</a:t>
            </a:r>
            <a:endParaRPr lang="es-PE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r="658"/>
          <a:stretch/>
        </p:blipFill>
        <p:spPr>
          <a:xfrm>
            <a:off x="4016483" y="1748017"/>
            <a:ext cx="2778284" cy="356804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78521B94-12F8-4A11-A0CB-DCB7ABE0F8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560" t="4927" r="3010" b="2540"/>
          <a:stretch/>
        </p:blipFill>
        <p:spPr>
          <a:xfrm>
            <a:off x="1134810" y="1748017"/>
            <a:ext cx="2189913" cy="356190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6" name="Rectángulo: esquinas redondeadas 6">
            <a:extLst>
              <a:ext uri="{FF2B5EF4-FFF2-40B4-BE49-F238E27FC236}">
                <a16:creationId xmlns:a16="http://schemas.microsoft.com/office/drawing/2014/main" id="{6F5D6ACB-0068-2D4F-AB45-FC92186FC0B4}"/>
              </a:ext>
            </a:extLst>
          </p:cNvPr>
          <p:cNvSpPr/>
          <p:nvPr/>
        </p:nvSpPr>
        <p:spPr>
          <a:xfrm>
            <a:off x="1572385" y="963543"/>
            <a:ext cx="1393417" cy="476250"/>
          </a:xfrm>
          <a:prstGeom prst="round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s-PE" sz="1600" b="1">
                <a:solidFill>
                  <a:srgbClr val="FFFF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Plataforma virtual</a:t>
            </a:r>
          </a:p>
        </p:txBody>
      </p:sp>
      <p:sp>
        <p:nvSpPr>
          <p:cNvPr id="17" name="Rectángulo: esquinas redondeadas 7">
            <a:extLst>
              <a:ext uri="{FF2B5EF4-FFF2-40B4-BE49-F238E27FC236}">
                <a16:creationId xmlns:a16="http://schemas.microsoft.com/office/drawing/2014/main" id="{6F5D6ACB-0068-2D4F-AB45-FC92186FC0B4}"/>
              </a:ext>
            </a:extLst>
          </p:cNvPr>
          <p:cNvSpPr/>
          <p:nvPr/>
        </p:nvSpPr>
        <p:spPr>
          <a:xfrm>
            <a:off x="4829003" y="963543"/>
            <a:ext cx="1231900" cy="476250"/>
          </a:xfrm>
          <a:prstGeom prst="round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s-PE" sz="1600" b="1" kern="120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Guía</a:t>
            </a:r>
            <a:endParaRPr lang="es-PE" sz="1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ángulo: esquinas redondeadas 7">
            <a:extLst>
              <a:ext uri="{FF2B5EF4-FFF2-40B4-BE49-F238E27FC236}">
                <a16:creationId xmlns:a16="http://schemas.microsoft.com/office/drawing/2014/main" id="{BC6D0126-97C6-A412-DDEC-B2D7A92D8315}"/>
              </a:ext>
            </a:extLst>
          </p:cNvPr>
          <p:cNvSpPr/>
          <p:nvPr/>
        </p:nvSpPr>
        <p:spPr>
          <a:xfrm>
            <a:off x="8872086" y="963543"/>
            <a:ext cx="1231900" cy="476250"/>
          </a:xfrm>
          <a:prstGeom prst="round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s-PE" sz="1600" b="1" kern="120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Fichas</a:t>
            </a:r>
            <a:endParaRPr lang="es-PE" sz="1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350C74E1-D3FD-FE65-FAD6-CA5667E4E22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" b="74"/>
          <a:stretch/>
        </p:blipFill>
        <p:spPr>
          <a:xfrm>
            <a:off x="8227222" y="1748017"/>
            <a:ext cx="2991788" cy="287388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1CBAA46C-75FF-906D-0EFB-49BD3BABB69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-959"/>
          <a:stretch/>
        </p:blipFill>
        <p:spPr>
          <a:xfrm>
            <a:off x="7955822" y="2020659"/>
            <a:ext cx="3039128" cy="287388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FFB905D-56F0-313E-FA11-9D593E5EB54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546" r="1" b="18033"/>
          <a:stretch/>
        </p:blipFill>
        <p:spPr>
          <a:xfrm>
            <a:off x="7740722" y="2375860"/>
            <a:ext cx="3036517" cy="321811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1540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9">
            <a:extLst>
              <a:ext uri="{FF2B5EF4-FFF2-40B4-BE49-F238E27FC236}">
                <a16:creationId xmlns:a16="http://schemas.microsoft.com/office/drawing/2014/main" id="{EA21616B-F23F-66D9-C627-4C4FF86A32A8}"/>
              </a:ext>
            </a:extLst>
          </p:cNvPr>
          <p:cNvSpPr>
            <a:spLocks noChangeAspect="1"/>
          </p:cNvSpPr>
          <p:nvPr/>
        </p:nvSpPr>
        <p:spPr>
          <a:xfrm>
            <a:off x="8137926" y="2059754"/>
            <a:ext cx="2223890" cy="207304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rgbClr val="F33745"/>
              </a:solidFill>
            </a:endParaRPr>
          </a:p>
        </p:txBody>
      </p:sp>
      <p:grpSp>
        <p:nvGrpSpPr>
          <p:cNvPr id="31" name="Group 11">
            <a:extLst>
              <a:ext uri="{FF2B5EF4-FFF2-40B4-BE49-F238E27FC236}">
                <a16:creationId xmlns:a16="http://schemas.microsoft.com/office/drawing/2014/main" id="{79587266-6C3B-EB7B-5921-17F224C08EA2}"/>
              </a:ext>
            </a:extLst>
          </p:cNvPr>
          <p:cNvGrpSpPr>
            <a:grpSpLocks noChangeAspect="1"/>
          </p:cNvGrpSpPr>
          <p:nvPr/>
        </p:nvGrpSpPr>
        <p:grpSpPr>
          <a:xfrm>
            <a:off x="5914036" y="2052649"/>
            <a:ext cx="2293865" cy="2073041"/>
            <a:chOff x="1038690" y="2521522"/>
            <a:chExt cx="1619885" cy="1463943"/>
          </a:xfrm>
          <a:solidFill>
            <a:schemeClr val="accent6"/>
          </a:solidFill>
        </p:grpSpPr>
        <p:sp>
          <p:nvSpPr>
            <p:cNvPr id="32" name="Rectangle 12">
              <a:extLst>
                <a:ext uri="{FF2B5EF4-FFF2-40B4-BE49-F238E27FC236}">
                  <a16:creationId xmlns:a16="http://schemas.microsoft.com/office/drawing/2014/main" id="{AE130B6F-CE71-4EC4-2A5E-68D7411A2372}"/>
                </a:ext>
              </a:extLst>
            </p:cNvPr>
            <p:cNvSpPr/>
            <p:nvPr/>
          </p:nvSpPr>
          <p:spPr>
            <a:xfrm>
              <a:off x="1038690" y="2521522"/>
              <a:ext cx="1570470" cy="14639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schemeClr val="bg1"/>
                </a:solidFill>
              </a:endParaRPr>
            </a:p>
          </p:txBody>
        </p:sp>
        <p:sp>
          <p:nvSpPr>
            <p:cNvPr id="33" name="Rectangle 13">
              <a:extLst>
                <a:ext uri="{FF2B5EF4-FFF2-40B4-BE49-F238E27FC236}">
                  <a16:creationId xmlns:a16="http://schemas.microsoft.com/office/drawing/2014/main" id="{26A10BA6-4EEA-DF80-C892-BE8D0C7FBA6F}"/>
                </a:ext>
              </a:extLst>
            </p:cNvPr>
            <p:cNvSpPr/>
            <p:nvPr/>
          </p:nvSpPr>
          <p:spPr>
            <a:xfrm rot="2700000">
              <a:off x="2411398" y="3129911"/>
              <a:ext cx="247177" cy="2471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4" name="Straight Connector 43">
            <a:extLst>
              <a:ext uri="{FF2B5EF4-FFF2-40B4-BE49-F238E27FC236}">
                <a16:creationId xmlns:a16="http://schemas.microsoft.com/office/drawing/2014/main" id="{9595D767-8466-8A2C-6436-B8AA1A767036}"/>
              </a:ext>
            </a:extLst>
          </p:cNvPr>
          <p:cNvCxnSpPr/>
          <p:nvPr/>
        </p:nvCxnSpPr>
        <p:spPr>
          <a:xfrm flipV="1">
            <a:off x="9249871" y="4191419"/>
            <a:ext cx="0" cy="218374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Gráfico 4" descr="Portátil con relleno sólido">
            <a:extLst>
              <a:ext uri="{FF2B5EF4-FFF2-40B4-BE49-F238E27FC236}">
                <a16:creationId xmlns:a16="http://schemas.microsoft.com/office/drawing/2014/main" id="{CBF4AD52-E8C1-AA42-C504-D756757A7F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76889" y="2366521"/>
            <a:ext cx="1440651" cy="1440651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C6834C19-F2B2-3C99-710A-7C6A5D72B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EE56A-6898-4B43-935F-4747823445D2}" type="slidenum">
              <a:rPr lang="es-PE" smtClean="0"/>
              <a:pPr/>
              <a:t>11</a:t>
            </a:fld>
            <a:endParaRPr lang="es-PE"/>
          </a:p>
        </p:txBody>
      </p:sp>
      <p:grpSp>
        <p:nvGrpSpPr>
          <p:cNvPr id="16" name="Group 11">
            <a:extLst>
              <a:ext uri="{FF2B5EF4-FFF2-40B4-BE49-F238E27FC236}">
                <a16:creationId xmlns:a16="http://schemas.microsoft.com/office/drawing/2014/main" id="{79587266-6C3B-EB7B-5921-17F224C08EA2}"/>
              </a:ext>
            </a:extLst>
          </p:cNvPr>
          <p:cNvGrpSpPr>
            <a:grpSpLocks noChangeAspect="1"/>
          </p:cNvGrpSpPr>
          <p:nvPr/>
        </p:nvGrpSpPr>
        <p:grpSpPr>
          <a:xfrm>
            <a:off x="3690146" y="2050327"/>
            <a:ext cx="2293865" cy="2073041"/>
            <a:chOff x="1038690" y="2521522"/>
            <a:chExt cx="1619885" cy="1463943"/>
          </a:xfrm>
          <a:solidFill>
            <a:schemeClr val="accent4"/>
          </a:solidFill>
        </p:grpSpPr>
        <p:sp>
          <p:nvSpPr>
            <p:cNvPr id="17" name="Rectangle 12">
              <a:extLst>
                <a:ext uri="{FF2B5EF4-FFF2-40B4-BE49-F238E27FC236}">
                  <a16:creationId xmlns:a16="http://schemas.microsoft.com/office/drawing/2014/main" id="{AE130B6F-CE71-4EC4-2A5E-68D7411A2372}"/>
                </a:ext>
              </a:extLst>
            </p:cNvPr>
            <p:cNvSpPr/>
            <p:nvPr/>
          </p:nvSpPr>
          <p:spPr>
            <a:xfrm>
              <a:off x="1038690" y="2521522"/>
              <a:ext cx="1570470" cy="14639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schemeClr val="bg1"/>
                </a:solidFill>
              </a:endParaRPr>
            </a:p>
          </p:txBody>
        </p:sp>
        <p:sp>
          <p:nvSpPr>
            <p:cNvPr id="18" name="Rectangle 13">
              <a:extLst>
                <a:ext uri="{FF2B5EF4-FFF2-40B4-BE49-F238E27FC236}">
                  <a16:creationId xmlns:a16="http://schemas.microsoft.com/office/drawing/2014/main" id="{26A10BA6-4EEA-DF80-C892-BE8D0C7FBA6F}"/>
                </a:ext>
              </a:extLst>
            </p:cNvPr>
            <p:cNvSpPr/>
            <p:nvPr/>
          </p:nvSpPr>
          <p:spPr>
            <a:xfrm rot="2700000">
              <a:off x="2411398" y="3129911"/>
              <a:ext cx="247177" cy="2471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4">
            <a:extLst>
              <a:ext uri="{FF2B5EF4-FFF2-40B4-BE49-F238E27FC236}">
                <a16:creationId xmlns:a16="http://schemas.microsoft.com/office/drawing/2014/main" id="{AB3A8C49-E048-9A5D-9B64-EC6FC1DD4B1B}"/>
              </a:ext>
            </a:extLst>
          </p:cNvPr>
          <p:cNvGrpSpPr>
            <a:grpSpLocks noChangeAspect="1"/>
          </p:cNvGrpSpPr>
          <p:nvPr/>
        </p:nvGrpSpPr>
        <p:grpSpPr>
          <a:xfrm>
            <a:off x="1466256" y="2050327"/>
            <a:ext cx="2293865" cy="2073041"/>
            <a:chOff x="1038690" y="2521522"/>
            <a:chExt cx="1619885" cy="1463943"/>
          </a:xfrm>
          <a:solidFill>
            <a:schemeClr val="accent5"/>
          </a:solidFill>
        </p:grpSpPr>
        <p:sp>
          <p:nvSpPr>
            <p:cNvPr id="20" name="Rectangle 15">
              <a:extLst>
                <a:ext uri="{FF2B5EF4-FFF2-40B4-BE49-F238E27FC236}">
                  <a16:creationId xmlns:a16="http://schemas.microsoft.com/office/drawing/2014/main" id="{CD819540-4C2E-AFC1-320E-784A20344014}"/>
                </a:ext>
              </a:extLst>
            </p:cNvPr>
            <p:cNvSpPr/>
            <p:nvPr/>
          </p:nvSpPr>
          <p:spPr>
            <a:xfrm>
              <a:off x="1038690" y="2521522"/>
              <a:ext cx="1570470" cy="14639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schemeClr val="bg1"/>
                </a:solidFill>
              </a:endParaRPr>
            </a:p>
          </p:txBody>
        </p:sp>
        <p:sp>
          <p:nvSpPr>
            <p:cNvPr id="21" name="Rectangle 16">
              <a:extLst>
                <a:ext uri="{FF2B5EF4-FFF2-40B4-BE49-F238E27FC236}">
                  <a16:creationId xmlns:a16="http://schemas.microsoft.com/office/drawing/2014/main" id="{BAAAFA2F-FAF1-C47A-4FBB-43D7E4B0BA82}"/>
                </a:ext>
              </a:extLst>
            </p:cNvPr>
            <p:cNvSpPr/>
            <p:nvPr/>
          </p:nvSpPr>
          <p:spPr>
            <a:xfrm rot="2700000">
              <a:off x="2411398" y="3129911"/>
              <a:ext cx="247177" cy="2471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 Placeholder 32">
            <a:extLst>
              <a:ext uri="{FF2B5EF4-FFF2-40B4-BE49-F238E27FC236}">
                <a16:creationId xmlns:a16="http://schemas.microsoft.com/office/drawing/2014/main" id="{F5ADDBFE-D2EE-43A0-8D40-9F84D7713520}"/>
              </a:ext>
            </a:extLst>
          </p:cNvPr>
          <p:cNvSpPr txBox="1">
            <a:spLocks/>
          </p:cNvSpPr>
          <p:nvPr/>
        </p:nvSpPr>
        <p:spPr>
          <a:xfrm>
            <a:off x="3939466" y="4690004"/>
            <a:ext cx="1800000" cy="66887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s-PE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Consultar sobre las características del estudiante con discapacidad</a:t>
            </a:r>
          </a:p>
        </p:txBody>
      </p:sp>
      <p:sp>
        <p:nvSpPr>
          <p:cNvPr id="38" name="Text Placeholder 32">
            <a:extLst>
              <a:ext uri="{FF2B5EF4-FFF2-40B4-BE49-F238E27FC236}">
                <a16:creationId xmlns:a16="http://schemas.microsoft.com/office/drawing/2014/main" id="{DB4DFD6B-6EAC-6459-33CE-16CF9C4869B9}"/>
              </a:ext>
            </a:extLst>
          </p:cNvPr>
          <p:cNvSpPr txBox="1">
            <a:spLocks/>
          </p:cNvSpPr>
          <p:nvPr/>
        </p:nvSpPr>
        <p:spPr>
          <a:xfrm>
            <a:off x="1715576" y="4690004"/>
            <a:ext cx="1800000" cy="66887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s-PE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Identificar a los  estudiantes con</a:t>
            </a:r>
            <a:br>
              <a:rPr lang="es-PE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</a:br>
            <a:r>
              <a:rPr lang="es-PE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discapacidad.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B6BF803-D731-08F9-8630-40C640EA641F}"/>
              </a:ext>
            </a:extLst>
          </p:cNvPr>
          <p:cNvCxnSpPr/>
          <p:nvPr/>
        </p:nvCxnSpPr>
        <p:spPr>
          <a:xfrm flipV="1">
            <a:off x="2613188" y="4191419"/>
            <a:ext cx="0" cy="218374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32">
            <a:extLst>
              <a:ext uri="{FF2B5EF4-FFF2-40B4-BE49-F238E27FC236}">
                <a16:creationId xmlns:a16="http://schemas.microsoft.com/office/drawing/2014/main" id="{8B9E7725-9225-544B-BF31-82603E636EAC}"/>
              </a:ext>
            </a:extLst>
          </p:cNvPr>
          <p:cNvSpPr txBox="1">
            <a:spLocks/>
          </p:cNvSpPr>
          <p:nvPr/>
        </p:nvSpPr>
        <p:spPr>
          <a:xfrm>
            <a:off x="6163356" y="4690004"/>
            <a:ext cx="1800000" cy="66887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s-PE" sz="1600" dirty="0">
                <a:latin typeface="Calibri"/>
              </a:rPr>
              <a:t>Registrar a los estudiantes el Sistema R-NEE.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595D767-8466-8A2C-6436-B8AA1A767036}"/>
              </a:ext>
            </a:extLst>
          </p:cNvPr>
          <p:cNvCxnSpPr/>
          <p:nvPr/>
        </p:nvCxnSpPr>
        <p:spPr>
          <a:xfrm flipV="1">
            <a:off x="7060968" y="4191419"/>
            <a:ext cx="0" cy="218374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6F5D6ACB-0068-2D4F-AB45-FC92186FC0B4}"/>
              </a:ext>
            </a:extLst>
          </p:cNvPr>
          <p:cNvSpPr/>
          <p:nvPr/>
        </p:nvSpPr>
        <p:spPr>
          <a:xfrm>
            <a:off x="2746766" y="1530192"/>
            <a:ext cx="1867906" cy="612055"/>
          </a:xfrm>
          <a:prstGeom prst="round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s-PE" b="1" kern="120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Institución educativa</a:t>
            </a:r>
            <a:endParaRPr lang="es-PE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6F5D6ACB-0068-2D4F-AB45-FC92186FC0B4}"/>
              </a:ext>
            </a:extLst>
          </p:cNvPr>
          <p:cNvSpPr/>
          <p:nvPr/>
        </p:nvSpPr>
        <p:spPr>
          <a:xfrm>
            <a:off x="7194546" y="1530192"/>
            <a:ext cx="1867906" cy="612055"/>
          </a:xfrm>
          <a:prstGeom prst="round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s-PE" b="1" kern="120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Plataforma virtual</a:t>
            </a:r>
            <a:endParaRPr lang="es-PE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7" name="Straight Connector 43">
            <a:extLst>
              <a:ext uri="{FF2B5EF4-FFF2-40B4-BE49-F238E27FC236}">
                <a16:creationId xmlns:a16="http://schemas.microsoft.com/office/drawing/2014/main" id="{9595D767-8466-8A2C-6436-B8AA1A767036}"/>
              </a:ext>
            </a:extLst>
          </p:cNvPr>
          <p:cNvCxnSpPr/>
          <p:nvPr/>
        </p:nvCxnSpPr>
        <p:spPr>
          <a:xfrm flipV="1">
            <a:off x="4837078" y="4191419"/>
            <a:ext cx="0" cy="218374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32">
            <a:extLst>
              <a:ext uri="{FF2B5EF4-FFF2-40B4-BE49-F238E27FC236}">
                <a16:creationId xmlns:a16="http://schemas.microsoft.com/office/drawing/2014/main" id="{8B9E7725-9225-544B-BF31-82603E636EAC}"/>
              </a:ext>
            </a:extLst>
          </p:cNvPr>
          <p:cNvSpPr txBox="1">
            <a:spLocks/>
          </p:cNvSpPr>
          <p:nvPr/>
        </p:nvSpPr>
        <p:spPr>
          <a:xfrm>
            <a:off x="8352257" y="4690003"/>
            <a:ext cx="1800000" cy="66887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s-PE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Esperar validación de la UMC</a:t>
            </a:r>
          </a:p>
        </p:txBody>
      </p:sp>
      <p:sp>
        <p:nvSpPr>
          <p:cNvPr id="45" name="Título 1"/>
          <p:cNvSpPr>
            <a:spLocks noGrp="1"/>
          </p:cNvSpPr>
          <p:nvPr>
            <p:ph type="title"/>
          </p:nvPr>
        </p:nvSpPr>
        <p:spPr>
          <a:xfrm>
            <a:off x="261639" y="85272"/>
            <a:ext cx="10515600" cy="742552"/>
          </a:xfrm>
        </p:spPr>
        <p:txBody>
          <a:bodyPr/>
          <a:lstStyle/>
          <a:p>
            <a:r>
              <a:rPr lang="es-ES" sz="2800" dirty="0">
                <a:ln>
                  <a:solidFill>
                    <a:schemeClr val="accent6"/>
                  </a:solidFill>
                </a:ln>
                <a:solidFill>
                  <a:schemeClr val="accent6"/>
                </a:solidFill>
              </a:rPr>
              <a:t>Etapas del proceso de registro</a:t>
            </a:r>
          </a:p>
        </p:txBody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id="{7A3DD8A2-076F-E8A5-832C-43284AFDC54C}"/>
              </a:ext>
            </a:extLst>
          </p:cNvPr>
          <p:cNvSpPr/>
          <p:nvPr/>
        </p:nvSpPr>
        <p:spPr>
          <a:xfrm>
            <a:off x="2107611" y="2620135"/>
            <a:ext cx="923346" cy="923636"/>
          </a:xfrm>
          <a:custGeom>
            <a:avLst/>
            <a:gdLst>
              <a:gd name="connsiteX0" fmla="*/ 24191 w 923346"/>
              <a:gd name="connsiteY0" fmla="*/ 899739 h 923636"/>
              <a:gd name="connsiteX1" fmla="*/ 139565 w 923346"/>
              <a:gd name="connsiteY1" fmla="*/ 899745 h 923636"/>
              <a:gd name="connsiteX2" fmla="*/ 139571 w 923346"/>
              <a:gd name="connsiteY2" fmla="*/ 899739 h 923636"/>
              <a:gd name="connsiteX3" fmla="*/ 285836 w 923346"/>
              <a:gd name="connsiteY3" fmla="*/ 753474 h 923636"/>
              <a:gd name="connsiteX4" fmla="*/ 308329 w 923346"/>
              <a:gd name="connsiteY4" fmla="*/ 680866 h 923636"/>
              <a:gd name="connsiteX5" fmla="*/ 359260 w 923346"/>
              <a:gd name="connsiteY5" fmla="*/ 629353 h 923636"/>
              <a:gd name="connsiteX6" fmla="*/ 851058 w 923346"/>
              <a:gd name="connsiteY6" fmla="*/ 564087 h 923636"/>
              <a:gd name="connsiteX7" fmla="*/ 785793 w 923346"/>
              <a:gd name="connsiteY7" fmla="*/ 72289 h 923636"/>
              <a:gd name="connsiteX8" fmla="*/ 293994 w 923346"/>
              <a:gd name="connsiteY8" fmla="*/ 137554 h 923636"/>
              <a:gd name="connsiteX9" fmla="*/ 293994 w 923346"/>
              <a:gd name="connsiteY9" fmla="*/ 564087 h 923636"/>
              <a:gd name="connsiteX10" fmla="*/ 242481 w 923346"/>
              <a:gd name="connsiteY10" fmla="*/ 615600 h 923636"/>
              <a:gd name="connsiteX11" fmla="*/ 169873 w 923346"/>
              <a:gd name="connsiteY11" fmla="*/ 638094 h 923636"/>
              <a:gd name="connsiteX12" fmla="*/ 24191 w 923346"/>
              <a:gd name="connsiteY12" fmla="*/ 783776 h 923636"/>
              <a:gd name="connsiteX13" fmla="*/ 23601 w 923346"/>
              <a:gd name="connsiteY13" fmla="*/ 899149 h 923636"/>
              <a:gd name="connsiteX14" fmla="*/ 24191 w 923346"/>
              <a:gd name="connsiteY14" fmla="*/ 899739 h 923636"/>
              <a:gd name="connsiteX15" fmla="*/ 291663 w 923346"/>
              <a:gd name="connsiteY15" fmla="*/ 351974 h 923636"/>
              <a:gd name="connsiteX16" fmla="*/ 571373 w 923346"/>
              <a:gd name="connsiteY16" fmla="*/ 72264 h 923636"/>
              <a:gd name="connsiteX17" fmla="*/ 851083 w 923346"/>
              <a:gd name="connsiteY17" fmla="*/ 351974 h 923636"/>
              <a:gd name="connsiteX18" fmla="*/ 571373 w 923346"/>
              <a:gd name="connsiteY18" fmla="*/ 631684 h 923636"/>
              <a:gd name="connsiteX19" fmla="*/ 291663 w 923346"/>
              <a:gd name="connsiteY19" fmla="*/ 351974 h 923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23346" h="923636">
                <a:moveTo>
                  <a:pt x="24191" y="899739"/>
                </a:moveTo>
                <a:cubicBezTo>
                  <a:pt x="56048" y="931600"/>
                  <a:pt x="107704" y="931602"/>
                  <a:pt x="139565" y="899745"/>
                </a:cubicBezTo>
                <a:cubicBezTo>
                  <a:pt x="139567" y="899742"/>
                  <a:pt x="139569" y="899741"/>
                  <a:pt x="139571" y="899739"/>
                </a:cubicBezTo>
                <a:lnTo>
                  <a:pt x="285836" y="753474"/>
                </a:lnTo>
                <a:cubicBezTo>
                  <a:pt x="304840" y="734456"/>
                  <a:pt x="313253" y="707296"/>
                  <a:pt x="308329" y="680866"/>
                </a:cubicBezTo>
                <a:lnTo>
                  <a:pt x="359260" y="629353"/>
                </a:lnTo>
                <a:cubicBezTo>
                  <a:pt x="513088" y="747136"/>
                  <a:pt x="733274" y="717916"/>
                  <a:pt x="851058" y="564087"/>
                </a:cubicBezTo>
                <a:cubicBezTo>
                  <a:pt x="968842" y="410258"/>
                  <a:pt x="939621" y="190073"/>
                  <a:pt x="785793" y="72289"/>
                </a:cubicBezTo>
                <a:cubicBezTo>
                  <a:pt x="631963" y="-45495"/>
                  <a:pt x="411777" y="-16274"/>
                  <a:pt x="293994" y="137554"/>
                </a:cubicBezTo>
                <a:cubicBezTo>
                  <a:pt x="197633" y="263405"/>
                  <a:pt x="197633" y="438236"/>
                  <a:pt x="293994" y="564087"/>
                </a:cubicBezTo>
                <a:lnTo>
                  <a:pt x="242481" y="615600"/>
                </a:lnTo>
                <a:cubicBezTo>
                  <a:pt x="216051" y="610676"/>
                  <a:pt x="188891" y="619090"/>
                  <a:pt x="169873" y="638094"/>
                </a:cubicBezTo>
                <a:lnTo>
                  <a:pt x="24191" y="783776"/>
                </a:lnTo>
                <a:cubicBezTo>
                  <a:pt x="-7832" y="815473"/>
                  <a:pt x="-8096" y="867127"/>
                  <a:pt x="23601" y="899149"/>
                </a:cubicBezTo>
                <a:cubicBezTo>
                  <a:pt x="23797" y="899346"/>
                  <a:pt x="23992" y="899543"/>
                  <a:pt x="24191" y="899739"/>
                </a:cubicBezTo>
                <a:close/>
                <a:moveTo>
                  <a:pt x="291663" y="351974"/>
                </a:moveTo>
                <a:cubicBezTo>
                  <a:pt x="291663" y="197495"/>
                  <a:pt x="416894" y="72264"/>
                  <a:pt x="571373" y="72264"/>
                </a:cubicBezTo>
                <a:cubicBezTo>
                  <a:pt x="725852" y="72264"/>
                  <a:pt x="851083" y="197495"/>
                  <a:pt x="851083" y="351974"/>
                </a:cubicBezTo>
                <a:cubicBezTo>
                  <a:pt x="851083" y="506453"/>
                  <a:pt x="725852" y="631684"/>
                  <a:pt x="571373" y="631684"/>
                </a:cubicBezTo>
                <a:cubicBezTo>
                  <a:pt x="417079" y="631236"/>
                  <a:pt x="292111" y="506268"/>
                  <a:pt x="291663" y="351974"/>
                </a:cubicBezTo>
                <a:close/>
              </a:path>
            </a:pathLst>
          </a:custGeom>
          <a:solidFill>
            <a:schemeClr val="bg1"/>
          </a:solidFill>
          <a:ln w="11609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pic>
        <p:nvPicPr>
          <p:cNvPr id="5" name="Gráfico 5" descr="Burbuja de chat con relleno sólido">
            <a:extLst>
              <a:ext uri="{FF2B5EF4-FFF2-40B4-BE49-F238E27FC236}">
                <a16:creationId xmlns:a16="http://schemas.microsoft.com/office/drawing/2014/main" id="{5A6CF02C-FC7E-D9AF-D0FC-9B4097E293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93770" y="2532720"/>
            <a:ext cx="1128131" cy="1128131"/>
          </a:xfrm>
          <a:prstGeom prst="rect">
            <a:avLst/>
          </a:prstGeom>
        </p:spPr>
      </p:pic>
      <p:pic>
        <p:nvPicPr>
          <p:cNvPr id="6" name="Gráfico 8" descr="Reseña de cliente con relleno sólido">
            <a:extLst>
              <a:ext uri="{FF2B5EF4-FFF2-40B4-BE49-F238E27FC236}">
                <a16:creationId xmlns:a16="http://schemas.microsoft.com/office/drawing/2014/main" id="{B9840A59-9501-1E54-7DEB-9A92062F36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36767" y="2508327"/>
            <a:ext cx="1202474" cy="118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11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38" grpId="0"/>
      <p:bldP spid="42" grpId="0"/>
      <p:bldP spid="7" grpId="0" animBg="1"/>
      <p:bldP spid="8" grpId="0" animBg="1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5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id="{80780DC3-B29C-FAE4-D6AA-B2A813E7D85F}"/>
              </a:ext>
            </a:extLst>
          </p:cNvPr>
          <p:cNvSpPr txBox="1">
            <a:spLocks/>
          </p:cNvSpPr>
          <p:nvPr/>
        </p:nvSpPr>
        <p:spPr>
          <a:xfrm>
            <a:off x="1286933" y="1327438"/>
            <a:ext cx="5595923" cy="12040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s-P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ES" sz="3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Identificar a los estudiantes con discapacidad</a:t>
            </a:r>
          </a:p>
        </p:txBody>
      </p:sp>
      <p:sp>
        <p:nvSpPr>
          <p:cNvPr id="28" name="Freeform 5">
            <a:extLst>
              <a:ext uri="{FF2B5EF4-FFF2-40B4-BE49-F238E27FC236}">
                <a16:creationId xmlns:a16="http://schemas.microsoft.com/office/drawing/2014/main" id="{4300F7B2-2FBB-4B65-B588-6331766027C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125375" y="1311536"/>
            <a:ext cx="675351" cy="595380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5">
            <a:extLst>
              <a:ext uri="{FF2B5EF4-FFF2-40B4-BE49-F238E27FC236}">
                <a16:creationId xmlns:a16="http://schemas.microsoft.com/office/drawing/2014/main" id="{EFA5A327-531A-495C-BCA7-27F04811AF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703265" y="1059710"/>
            <a:ext cx="550492" cy="485306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A82B208-0FAC-EC33-CF3C-341F5DF068F2}"/>
              </a:ext>
            </a:extLst>
          </p:cNvPr>
          <p:cNvSpPr txBox="1"/>
          <p:nvPr/>
        </p:nvSpPr>
        <p:spPr>
          <a:xfrm>
            <a:off x="1286934" y="2952750"/>
            <a:ext cx="5163106" cy="30822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just">
              <a:defRPr/>
            </a:pPr>
            <a:r>
              <a:rPr lang="es-PE" sz="2400" dirty="0"/>
              <a:t>El director </a:t>
            </a:r>
            <a:r>
              <a:rPr lang="es-MX" sz="2400" dirty="0"/>
              <a:t>consulta a los docentes de las secciones de los grados focalizados para las evaluaciones por la presencia de algún otro estudiante con discapacidad, según los tipos de discapacidad contempladas en el R-NEE.</a:t>
            </a:r>
            <a:endParaRPr lang="es-PE" sz="2400" dirty="0"/>
          </a:p>
        </p:txBody>
      </p:sp>
      <p:sp>
        <p:nvSpPr>
          <p:cNvPr id="32" name="Freeform 5">
            <a:extLst>
              <a:ext uri="{FF2B5EF4-FFF2-40B4-BE49-F238E27FC236}">
                <a16:creationId xmlns:a16="http://schemas.microsoft.com/office/drawing/2014/main" id="{09C89D1D-8C73-4FE3-BB9A-0A66D0F9C2F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882856" y="1645694"/>
            <a:ext cx="4689240" cy="411502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7B32420-1166-CF7D-AAE2-B495C62D0D0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146536" y="6035040"/>
            <a:ext cx="548640" cy="548640"/>
          </a:xfrm>
          <a:prstGeom prst="ellipse">
            <a:avLst/>
          </a:prstGeom>
          <a:solidFill>
            <a:schemeClr val="tx1">
              <a:alpha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fld id="{A4FEE56A-6898-4B43-935F-4747823445D2}" type="slidenum">
              <a:rPr lang="en-US">
                <a:solidFill>
                  <a:schemeClr val="bg1"/>
                </a:solidFill>
              </a:rPr>
              <a:pPr algn="ctr">
                <a:spcAft>
                  <a:spcPts val="600"/>
                </a:spcAft>
              </a:pPr>
              <a:t>12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3"/>
          <a:srcRect l="3348" t="5909" r="3518" b="5819"/>
          <a:stretch/>
        </p:blipFill>
        <p:spPr>
          <a:xfrm>
            <a:off x="7560733" y="2760133"/>
            <a:ext cx="3327400" cy="188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11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FF24977D-1F36-03BB-78FA-3975E51A7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EE56A-6898-4B43-935F-4747823445D2}" type="slidenum">
              <a:rPr lang="es-PE" smtClean="0"/>
              <a:pPr/>
              <a:t>13</a:t>
            </a:fld>
            <a:endParaRPr lang="es-PE"/>
          </a:p>
        </p:txBody>
      </p:sp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473305" y="872672"/>
            <a:ext cx="8882362" cy="524328"/>
          </a:xfrm>
        </p:spPr>
        <p:txBody>
          <a:bodyPr/>
          <a:lstStyle/>
          <a:p>
            <a:r>
              <a:rPr lang="es-ES" sz="2800" dirty="0">
                <a:ln>
                  <a:solidFill>
                    <a:schemeClr val="accent6"/>
                  </a:solidFill>
                </a:ln>
                <a:solidFill>
                  <a:schemeClr val="accent6"/>
                </a:solidFill>
              </a:rPr>
              <a:t>¿Qué discapacidades requieren sustento para el registro?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2332022"/>
              </p:ext>
            </p:extLst>
          </p:nvPr>
        </p:nvGraphicFramePr>
        <p:xfrm>
          <a:off x="3897600" y="1871133"/>
          <a:ext cx="7380000" cy="395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/>
                        <a:t>Tipo de discapacidad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/>
                        <a:t>Subtipo de discapacidad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/>
                        <a:t>Sustento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E"/>
                        <a:t>Discapacidad física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No</a:t>
                      </a:r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/>
                        <a:t>Discapacidad visual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PE"/>
                        <a:t>Baja visión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PE"/>
                        <a:t>Ceguera 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Sí</a:t>
                      </a:r>
                    </a:p>
                    <a:p>
                      <a:pPr algn="ctr"/>
                      <a:r>
                        <a:rPr lang="es-PE" sz="18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No</a:t>
                      </a:r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/>
                        <a:t>Discapacidad auditiva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PE"/>
                        <a:t>Hipoacusia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PE"/>
                        <a:t>Sordera 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No</a:t>
                      </a:r>
                    </a:p>
                    <a:p>
                      <a:pPr algn="ctr"/>
                      <a:r>
                        <a:rPr lang="es-PE" sz="18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No</a:t>
                      </a:r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E"/>
                        <a:t>Sordoceguera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Sí</a:t>
                      </a:r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/>
                        <a:t>Trastorno del espectro autismo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Sí</a:t>
                      </a:r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/>
                        <a:t>Discapacidad intelectual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PE"/>
                        <a:t>Síndrome de Down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PE"/>
                        <a:t>Retardo mental leve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PE"/>
                        <a:t>Retardo mental moderado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s-PE"/>
                        <a:t>Retardo mental severo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No</a:t>
                      </a:r>
                    </a:p>
                    <a:p>
                      <a:pPr algn="ctr"/>
                      <a:r>
                        <a:rPr lang="es-PE" sz="18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Sí</a:t>
                      </a:r>
                    </a:p>
                    <a:p>
                      <a:pPr algn="ctr"/>
                      <a:r>
                        <a:rPr lang="es-PE" sz="18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Sí</a:t>
                      </a:r>
                    </a:p>
                    <a:p>
                      <a:pPr algn="ctr"/>
                      <a:r>
                        <a:rPr lang="es-PE" sz="18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4" name="Gráfico 3" descr="Mujer con cabello rizado levantando la mano">
            <a:extLst>
              <a:ext uri="{FF2B5EF4-FFF2-40B4-BE49-F238E27FC236}">
                <a16:creationId xmlns:a16="http://schemas.microsoft.com/office/drawing/2014/main" id="{AC9EDFE0-36C8-2756-F12C-A1C11E67B1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5103" y="2444810"/>
            <a:ext cx="2383762" cy="3016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52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áfico 10" descr="Mujer con coleta">
            <a:extLst>
              <a:ext uri="{FF2B5EF4-FFF2-40B4-BE49-F238E27FC236}">
                <a16:creationId xmlns:a16="http://schemas.microsoft.com/office/drawing/2014/main" id="{0B34B813-08D7-F8C8-8B58-C95C4C7EEEA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3305" y="2519362"/>
            <a:ext cx="2112401" cy="4019550"/>
          </a:xfrm>
          <a:prstGeom prst="rect">
            <a:avLst/>
          </a:prstGeom>
        </p:spPr>
      </p:pic>
      <p:sp>
        <p:nvSpPr>
          <p:cNvPr id="45" name="Rectangle 15">
            <a:extLst>
              <a:ext uri="{FF2B5EF4-FFF2-40B4-BE49-F238E27FC236}">
                <a16:creationId xmlns:a16="http://schemas.microsoft.com/office/drawing/2014/main" id="{73144208-AAFC-4C3A-A4F1-EF3D72AF4C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>
          <a:xfrm>
            <a:off x="10156848" y="6356350"/>
            <a:ext cx="119695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4FEE56A-6898-4B43-935F-4747823445D2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AD9507B8-3FB9-9903-414B-1CA7F63708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5454740"/>
              </p:ext>
            </p:extLst>
          </p:nvPr>
        </p:nvGraphicFramePr>
        <p:xfrm>
          <a:off x="6417733" y="1507067"/>
          <a:ext cx="5257799" cy="4669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73305" y="872672"/>
            <a:ext cx="5106226" cy="549728"/>
          </a:xfrm>
        </p:spPr>
        <p:txBody>
          <a:bodyPr>
            <a:normAutofit/>
          </a:bodyPr>
          <a:lstStyle/>
          <a:p>
            <a:r>
              <a:rPr lang="es-ES" sz="2800" dirty="0">
                <a:ln>
                  <a:solidFill>
                    <a:schemeClr val="accent6"/>
                  </a:solidFill>
                </a:ln>
                <a:solidFill>
                  <a:schemeClr val="accent6"/>
                </a:solidFill>
              </a:rPr>
              <a:t>¿Cuáles son los tipos de sustento?</a:t>
            </a:r>
          </a:p>
        </p:txBody>
      </p:sp>
      <p:sp>
        <p:nvSpPr>
          <p:cNvPr id="8" name="Marcador de contenido 8">
            <a:extLst>
              <a:ext uri="{FF2B5EF4-FFF2-40B4-BE49-F238E27FC236}">
                <a16:creationId xmlns:a16="http://schemas.microsoft.com/office/drawing/2014/main" id="{7DAEF84A-F4B3-6DDA-5636-4DF2FE7D6361}"/>
              </a:ext>
            </a:extLst>
          </p:cNvPr>
          <p:cNvSpPr txBox="1">
            <a:spLocks/>
          </p:cNvSpPr>
          <p:nvPr/>
        </p:nvSpPr>
        <p:spPr>
          <a:xfrm>
            <a:off x="2854158" y="2744114"/>
            <a:ext cx="2973389" cy="170088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PE" dirty="0"/>
              <a:t>Son documentos emitidos por centros de salud autorizados.</a:t>
            </a:r>
          </a:p>
        </p:txBody>
      </p:sp>
      <p:sp>
        <p:nvSpPr>
          <p:cNvPr id="9" name="Rectángulo: esquinas redondeadas 24">
            <a:extLst>
              <a:ext uri="{FF2B5EF4-FFF2-40B4-BE49-F238E27FC236}">
                <a16:creationId xmlns:a16="http://schemas.microsoft.com/office/drawing/2014/main" id="{9E1FA291-7D08-68BB-624D-E976336BAB4B}"/>
              </a:ext>
            </a:extLst>
          </p:cNvPr>
          <p:cNvSpPr/>
          <p:nvPr/>
        </p:nvSpPr>
        <p:spPr>
          <a:xfrm>
            <a:off x="6417734" y="967536"/>
            <a:ext cx="1676400" cy="36000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/>
              <a:t>Ejemplos</a:t>
            </a:r>
          </a:p>
        </p:txBody>
      </p:sp>
    </p:spTree>
    <p:extLst>
      <p:ext uri="{BB962C8B-B14F-4D97-AF65-F5344CB8AC3E}">
        <p14:creationId xmlns:p14="http://schemas.microsoft.com/office/powerpoint/2010/main" val="117644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7586FC-72D8-4714-B74C-AF2DC34CDF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507586FC-72D8-4714-B74C-AF2DC34CDF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9B93E4-3B1B-4442-8DC4-060CD46A39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B39B93E4-3B1B-4442-8DC4-060CD46A39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4FC5A1-22B3-43EC-A0F0-91C08BD8FE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8B4FC5A1-22B3-43EC-A0F0-91C08BD8FE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E6BEDE-18A4-40B9-B657-3F56CE5366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57E6BEDE-18A4-40B9-B657-3F56CE5366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809AEF0-0E87-45D8-9A0B-59B2803157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D809AEF0-0E87-45D8-9A0B-59B2803157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F2F489-A850-4E43-BDC3-0842A21C44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22F2F489-A850-4E43-BDC3-0842A21C44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975F21-80A7-45F2-B1AD-FEAC08C4BC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A3975F21-80A7-45F2-B1AD-FEAC08C4BC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9D67DF8-9AD4-4562-801F-01050B9861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79D67DF8-9AD4-4562-801F-01050B9861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8" grpId="0" build="p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7B32420-1166-CF7D-AAE2-B495C62D0D0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146536" y="6035040"/>
            <a:ext cx="548640" cy="548640"/>
          </a:xfrm>
          <a:prstGeom prst="ellipse">
            <a:avLst/>
          </a:prstGeom>
          <a:solidFill>
            <a:schemeClr val="tx1">
              <a:alpha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fld id="{A4FEE56A-6898-4B43-935F-4747823445D2}" type="slidenum">
              <a:rPr lang="en-US">
                <a:solidFill>
                  <a:schemeClr val="bg1"/>
                </a:solidFill>
              </a:rPr>
              <a:pPr algn="ctr">
                <a:spcAft>
                  <a:spcPts val="600"/>
                </a:spcAft>
              </a:pPr>
              <a:t>15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 45">
            <a:extLst>
              <a:ext uri="{FF2B5EF4-FFF2-40B4-BE49-F238E27FC236}">
                <a16:creationId xmlns:a16="http://schemas.microsoft.com/office/drawing/2014/main" id="{00B92498-0060-489A-BB82-D6E9BD805077}"/>
              </a:ext>
            </a:extLst>
          </p:cNvPr>
          <p:cNvSpPr/>
          <p:nvPr/>
        </p:nvSpPr>
        <p:spPr>
          <a:xfrm>
            <a:off x="4818547" y="1114612"/>
            <a:ext cx="2355733" cy="304471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/>
              <a:t>CARNÉ CONADIS</a:t>
            </a:r>
          </a:p>
        </p:txBody>
      </p:sp>
      <p:sp>
        <p:nvSpPr>
          <p:cNvPr id="8" name="Rectangle 45">
            <a:extLst>
              <a:ext uri="{FF2B5EF4-FFF2-40B4-BE49-F238E27FC236}">
                <a16:creationId xmlns:a16="http://schemas.microsoft.com/office/drawing/2014/main" id="{00B92498-0060-489A-BB82-D6E9BD805077}"/>
              </a:ext>
            </a:extLst>
          </p:cNvPr>
          <p:cNvSpPr/>
          <p:nvPr/>
        </p:nvSpPr>
        <p:spPr>
          <a:xfrm>
            <a:off x="6405336" y="1719197"/>
            <a:ext cx="3296753" cy="304471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/>
              <a:t>CERTIFICADO DE DISCAPACIDAD</a:t>
            </a:r>
          </a:p>
        </p:txBody>
      </p:sp>
      <p:sp>
        <p:nvSpPr>
          <p:cNvPr id="9" name="Rectangle 45">
            <a:extLst>
              <a:ext uri="{FF2B5EF4-FFF2-40B4-BE49-F238E27FC236}">
                <a16:creationId xmlns:a16="http://schemas.microsoft.com/office/drawing/2014/main" id="{00B92498-0060-489A-BB82-D6E9BD805077}"/>
              </a:ext>
            </a:extLst>
          </p:cNvPr>
          <p:cNvSpPr/>
          <p:nvPr/>
        </p:nvSpPr>
        <p:spPr>
          <a:xfrm>
            <a:off x="8223037" y="2474136"/>
            <a:ext cx="2355733" cy="304471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/>
              <a:t>INFORME MÉDICO</a:t>
            </a:r>
          </a:p>
        </p:txBody>
      </p:sp>
      <p:sp>
        <p:nvSpPr>
          <p:cNvPr id="10" name="Rectangle 45">
            <a:extLst>
              <a:ext uri="{FF2B5EF4-FFF2-40B4-BE49-F238E27FC236}">
                <a16:creationId xmlns:a16="http://schemas.microsoft.com/office/drawing/2014/main" id="{00B92498-0060-489A-BB82-D6E9BD805077}"/>
              </a:ext>
            </a:extLst>
          </p:cNvPr>
          <p:cNvSpPr/>
          <p:nvPr/>
        </p:nvSpPr>
        <p:spPr>
          <a:xfrm>
            <a:off x="9343287" y="3242796"/>
            <a:ext cx="2355733" cy="304471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/>
              <a:t>RESOLUCIÓN CONADIS</a:t>
            </a: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282848" y="184723"/>
            <a:ext cx="5106226" cy="54972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>
                <a:ln>
                  <a:solidFill>
                    <a:schemeClr val="accent6"/>
                  </a:solidFill>
                </a:ln>
                <a:solidFill>
                  <a:schemeClr val="accent6"/>
                </a:solidFill>
              </a:rPr>
              <a:t>Documentos de sustento</a:t>
            </a:r>
          </a:p>
        </p:txBody>
      </p:sp>
      <p:sp>
        <p:nvSpPr>
          <p:cNvPr id="14" name="Rectángulo redondeado 13"/>
          <p:cNvSpPr/>
          <p:nvPr/>
        </p:nvSpPr>
        <p:spPr>
          <a:xfrm>
            <a:off x="2115961" y="2761098"/>
            <a:ext cx="1074339" cy="1091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1" name="Rectángulo redondeado 13">
            <a:extLst>
              <a:ext uri="{FF2B5EF4-FFF2-40B4-BE49-F238E27FC236}">
                <a16:creationId xmlns:a16="http://schemas.microsoft.com/office/drawing/2014/main" id="{3DE71127-5860-220B-AC50-3033E78191D9}"/>
              </a:ext>
            </a:extLst>
          </p:cNvPr>
          <p:cNvSpPr/>
          <p:nvPr/>
        </p:nvSpPr>
        <p:spPr>
          <a:xfrm>
            <a:off x="2115961" y="2761098"/>
            <a:ext cx="1074339" cy="1091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B18B4AD8-D72D-2C2F-73C8-C75E02FAE7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80" y="1114612"/>
            <a:ext cx="8705843" cy="516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38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C0AD1770-9828-45CE-9B40-3D5DBEC3D754}"/>
              </a:ext>
            </a:extLst>
          </p:cNvPr>
          <p:cNvGraphicFramePr/>
          <p:nvPr/>
        </p:nvGraphicFramePr>
        <p:xfrm>
          <a:off x="4406899" y="1409700"/>
          <a:ext cx="7240295" cy="4830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Grupo 5">
            <a:extLst>
              <a:ext uri="{FF2B5EF4-FFF2-40B4-BE49-F238E27FC236}">
                <a16:creationId xmlns:a16="http://schemas.microsoft.com/office/drawing/2014/main" id="{37B4E115-277A-4557-AE5D-B5BE5EE9FD44}"/>
              </a:ext>
            </a:extLst>
          </p:cNvPr>
          <p:cNvGrpSpPr/>
          <p:nvPr/>
        </p:nvGrpSpPr>
        <p:grpSpPr>
          <a:xfrm>
            <a:off x="544805" y="935569"/>
            <a:ext cx="5551195" cy="5304367"/>
            <a:chOff x="544805" y="935569"/>
            <a:chExt cx="5551195" cy="5304367"/>
          </a:xfrm>
        </p:grpSpPr>
        <p:pic>
          <p:nvPicPr>
            <p:cNvPr id="12" name="Imagen 11" descr="Resultado de imagen para certificado medico peru"/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805" y="935569"/>
              <a:ext cx="2938145" cy="40170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Imagen 12" descr="Imagen relacionada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9901" y="2222927"/>
              <a:ext cx="3086099" cy="401700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11" name="9 Imagen">
              <a:extLst>
                <a:ext uri="{FF2B5EF4-FFF2-40B4-BE49-F238E27FC236}">
                  <a16:creationId xmlns:a16="http://schemas.microsoft.com/office/drawing/2014/main" id="{4E9573E9-1E06-4D00-B249-CA4376AB92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1590" y="2679700"/>
              <a:ext cx="2756621" cy="2594467"/>
            </a:xfrm>
            <a:prstGeom prst="rect">
              <a:avLst/>
            </a:prstGeom>
          </p:spPr>
        </p:pic>
      </p:grp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EE56A-6898-4B43-935F-4747823445D2}" type="slidenum">
              <a:rPr lang="es-PE" smtClean="0"/>
              <a:pPr/>
              <a:t>16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1912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C4E4288A-DFC8-40A2-90E5-70E851A933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63C2D82-D4FA-4A37-BB01-1E7B21E4FF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5199" y="634058"/>
            <a:ext cx="1128382" cy="847206"/>
            <a:chOff x="5307830" y="325570"/>
            <a:chExt cx="1128382" cy="847206"/>
          </a:xfrm>
        </p:grpSpPr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C94E7FEF-0CE9-4AC2-94BB-02230C6DC0D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EB546CC0-C1BC-48D2-8DA9-4B60283165C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" name="Marcador de texto 2">
            <a:extLst>
              <a:ext uri="{FF2B5EF4-FFF2-40B4-BE49-F238E27FC236}">
                <a16:creationId xmlns:a16="http://schemas.microsoft.com/office/drawing/2014/main" id="{80780DC3-B29C-FAE4-D6AA-B2A813E7D85F}"/>
              </a:ext>
            </a:extLst>
          </p:cNvPr>
          <p:cNvSpPr txBox="1">
            <a:spLocks/>
          </p:cNvSpPr>
          <p:nvPr/>
        </p:nvSpPr>
        <p:spPr>
          <a:xfrm>
            <a:off x="965200" y="1371190"/>
            <a:ext cx="3363170" cy="19960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s-P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PE" sz="3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Consultar sobre las características del estudiante</a:t>
            </a:r>
          </a:p>
        </p:txBody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id="{BD2BFF02-DF78-4F07-B176-52514E1312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062174" y="1653645"/>
            <a:ext cx="4689240" cy="411502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0DB06EAB-7D8C-403A-86C5-B5FD79A1365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2865" y="634058"/>
            <a:ext cx="3154669" cy="2796247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A82B208-0FAC-EC33-CF3C-341F5DF068F2}"/>
              </a:ext>
            </a:extLst>
          </p:cNvPr>
          <p:cNvSpPr txBox="1"/>
          <p:nvPr/>
        </p:nvSpPr>
        <p:spPr>
          <a:xfrm>
            <a:off x="965199" y="3729161"/>
            <a:ext cx="3454401" cy="2277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PE" sz="2400" dirty="0"/>
              <a:t>Identificar a la(s) persona(s) de apoyo.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dirty="0"/>
              <a:t>Consulta por la información requerida del estudiante, según el tipo de discapacidad.</a:t>
            </a:r>
            <a:endParaRPr lang="es-PE" sz="2400" dirty="0"/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7B32420-1166-CF7D-AAE2-B495C62D0D0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146536" y="6035040"/>
            <a:ext cx="548640" cy="548640"/>
          </a:xfrm>
          <a:prstGeom prst="ellipse">
            <a:avLst/>
          </a:prstGeom>
          <a:solidFill>
            <a:schemeClr val="tx1">
              <a:alpha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fld id="{A4FEE56A-6898-4B43-935F-4747823445D2}" type="slidenum">
              <a:rPr lang="en-US">
                <a:solidFill>
                  <a:schemeClr val="bg1"/>
                </a:solidFill>
              </a:rPr>
              <a:pPr algn="ctr">
                <a:spcAft>
                  <a:spcPts val="600"/>
                </a:spcAft>
              </a:pPr>
              <a:t>17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15" name="Gráfico 3" descr="Portapapeles con relleno sólido">
            <a:extLst>
              <a:ext uri="{FF2B5EF4-FFF2-40B4-BE49-F238E27FC236}">
                <a16:creationId xmlns:a16="http://schemas.microsoft.com/office/drawing/2014/main" id="{80925267-7275-1E07-EC3A-E09A9C5F41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46675" y="2346450"/>
            <a:ext cx="2713512" cy="2713512"/>
          </a:xfrm>
          <a:prstGeom prst="rect">
            <a:avLst/>
          </a:prstGeom>
        </p:spPr>
      </p:pic>
      <p:pic>
        <p:nvPicPr>
          <p:cNvPr id="16" name="Gráfico 2" descr="Sala de juntas con relleno sólido">
            <a:extLst>
              <a:ext uri="{FF2B5EF4-FFF2-40B4-BE49-F238E27FC236}">
                <a16:creationId xmlns:a16="http://schemas.microsoft.com/office/drawing/2014/main" id="{A6BFDF3F-C9A2-C3BC-5279-36D10578BE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69450" y="943986"/>
            <a:ext cx="2100354" cy="210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71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891401DC-7AF6-42FA-BE31-CF773B6C8B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680"/>
            <a:ext cx="12188952" cy="68580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9" name="Imagen 2">
            <a:extLst>
              <a:ext uri="{FF2B5EF4-FFF2-40B4-BE49-F238E27FC236}">
                <a16:creationId xmlns:a16="http://schemas.microsoft.com/office/drawing/2014/main" id="{D223C14F-9F98-409E-9ECC-F7EBF77243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09" b="11843"/>
          <a:stretch/>
        </p:blipFill>
        <p:spPr>
          <a:xfrm>
            <a:off x="1713701" y="346167"/>
            <a:ext cx="636912" cy="1588946"/>
          </a:xfrm>
          <a:prstGeom prst="rect">
            <a:avLst/>
          </a:prstGeom>
        </p:spPr>
      </p:pic>
      <p:pic>
        <p:nvPicPr>
          <p:cNvPr id="43" name="Imagen 20">
            <a:extLst>
              <a:ext uri="{FF2B5EF4-FFF2-40B4-BE49-F238E27FC236}">
                <a16:creationId xmlns:a16="http://schemas.microsoft.com/office/drawing/2014/main" id="{A1696786-8F20-4F8B-BBD1-98D56ABC1F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964" y="346167"/>
            <a:ext cx="549519" cy="1547944"/>
          </a:xfrm>
          <a:prstGeom prst="rect">
            <a:avLst/>
          </a:prstGeom>
        </p:spPr>
      </p:pic>
      <p:pic>
        <p:nvPicPr>
          <p:cNvPr id="26" name="Imagen 23">
            <a:extLst>
              <a:ext uri="{FF2B5EF4-FFF2-40B4-BE49-F238E27FC236}">
                <a16:creationId xmlns:a16="http://schemas.microsoft.com/office/drawing/2014/main" id="{736AA701-F91D-4963-9683-3024CB9710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632" y="346167"/>
            <a:ext cx="700446" cy="1547948"/>
          </a:xfrm>
          <a:prstGeom prst="rect">
            <a:avLst/>
          </a:prstGeom>
        </p:spPr>
      </p:pic>
      <p:pic>
        <p:nvPicPr>
          <p:cNvPr id="21" name="Imagen 12">
            <a:extLst>
              <a:ext uri="{FF2B5EF4-FFF2-40B4-BE49-F238E27FC236}">
                <a16:creationId xmlns:a16="http://schemas.microsoft.com/office/drawing/2014/main" id="{9BF1F24B-D405-40CB-821B-4C9C1D01686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009" y="2639045"/>
            <a:ext cx="532293" cy="1588934"/>
          </a:xfrm>
          <a:prstGeom prst="rect">
            <a:avLst/>
          </a:prstGeom>
        </p:spPr>
      </p:pic>
      <p:pic>
        <p:nvPicPr>
          <p:cNvPr id="42" name="Imagen 6">
            <a:extLst>
              <a:ext uri="{FF2B5EF4-FFF2-40B4-BE49-F238E27FC236}">
                <a16:creationId xmlns:a16="http://schemas.microsoft.com/office/drawing/2014/main" id="{93EF4054-F9BE-4824-9108-C4134C61426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651" y="4930536"/>
            <a:ext cx="561845" cy="1582664"/>
          </a:xfrm>
          <a:prstGeom prst="rect">
            <a:avLst/>
          </a:prstGeom>
        </p:spPr>
      </p:pic>
      <p:sp>
        <p:nvSpPr>
          <p:cNvPr id="80" name="Rectangle 79">
            <a:extLst>
              <a:ext uri="{FF2B5EF4-FFF2-40B4-BE49-F238E27FC236}">
                <a16:creationId xmlns:a16="http://schemas.microsoft.com/office/drawing/2014/main" id="{2B7203F0-D9CB-4774-B9D4-B3AB625DFB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7495" y="2300641"/>
            <a:ext cx="8124506" cy="455736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A88CB8AF-5631-45C6-BFEC-971C4D6E583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2285774"/>
            <a:ext cx="12188952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9F2EA1AF-73AB-4FCB-B4EE-0E42E7250F6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4571548"/>
            <a:ext cx="4064320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65A18FBF-6157-4210-BEF2-9A6C31FA89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4319" y="-680"/>
            <a:ext cx="0" cy="6858003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43C9CCA8-3CEC-4CD0-A624-A701C612511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20742" y="-680"/>
            <a:ext cx="0" cy="224028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4EAD6E4-F4B8-7734-9301-4F33E7B9DB8D}"/>
              </a:ext>
            </a:extLst>
          </p:cNvPr>
          <p:cNvSpPr txBox="1"/>
          <p:nvPr/>
        </p:nvSpPr>
        <p:spPr>
          <a:xfrm>
            <a:off x="4485180" y="4101152"/>
            <a:ext cx="6868620" cy="207581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PE" sz="2400" dirty="0">
                <a:solidFill>
                  <a:srgbClr val="FFFFFF"/>
                </a:solidFill>
              </a:rPr>
              <a:t>Docente de aula o docente tutor​</a:t>
            </a:r>
            <a:endParaRPr lang="es-PE" sz="2400" dirty="0">
              <a:solidFill>
                <a:srgbClr val="FFFFFF"/>
              </a:solidFill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PE" sz="2400" dirty="0">
                <a:solidFill>
                  <a:srgbClr val="FFFFFF"/>
                </a:solidFill>
              </a:rPr>
              <a:t>Padre, madre o representante familiar​</a:t>
            </a:r>
            <a:endParaRPr lang="es-PE" sz="2400" dirty="0">
              <a:solidFill>
                <a:srgbClr val="FFFFFF"/>
              </a:solidFill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PE" sz="2400" dirty="0">
                <a:solidFill>
                  <a:srgbClr val="FFFFFF"/>
                </a:solidFill>
              </a:rPr>
              <a:t>Profesional del equipo SAANEE​</a:t>
            </a:r>
            <a:endParaRPr lang="es-PE" sz="2400" dirty="0">
              <a:solidFill>
                <a:srgbClr val="FFFFFF"/>
              </a:solidFill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PE" sz="2400" dirty="0">
                <a:solidFill>
                  <a:srgbClr val="FFFFFF"/>
                </a:solidFill>
              </a:rPr>
              <a:t>Psicólogo de la IE​</a:t>
            </a:r>
            <a:endParaRPr lang="es-PE" sz="2400" dirty="0">
              <a:solidFill>
                <a:srgbClr val="FFFFFF"/>
              </a:solidFill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PE" sz="2400" dirty="0">
                <a:solidFill>
                  <a:srgbClr val="FFFFFF"/>
                </a:solidFill>
              </a:rPr>
              <a:t>Representante del Comité de Tutoría</a:t>
            </a:r>
            <a:endParaRPr lang="es-PE" sz="2400" dirty="0">
              <a:solidFill>
                <a:srgbClr val="FFFFFF"/>
              </a:solidFill>
              <a:cs typeface="Calibri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9923468-3903-50DE-428B-BF8ECF27A655}"/>
              </a:ext>
            </a:extLst>
          </p:cNvPr>
          <p:cNvSpPr txBox="1"/>
          <p:nvPr/>
        </p:nvSpPr>
        <p:spPr>
          <a:xfrm>
            <a:off x="4485179" y="2872118"/>
            <a:ext cx="6868620" cy="723875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PE" sz="4000" b="1" dirty="0">
                <a:solidFill>
                  <a:srgbClr val="FFFFFF"/>
                </a:solidFill>
                <a:cs typeface="Calibri"/>
              </a:rPr>
              <a:t>Personas de apoyo</a:t>
            </a:r>
          </a:p>
        </p:txBody>
      </p:sp>
    </p:spTree>
    <p:extLst>
      <p:ext uri="{BB962C8B-B14F-4D97-AF65-F5344CB8AC3E}">
        <p14:creationId xmlns:p14="http://schemas.microsoft.com/office/powerpoint/2010/main" val="18618437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8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id="{80780DC3-B29C-FAE4-D6AA-B2A813E7D85F}"/>
              </a:ext>
            </a:extLst>
          </p:cNvPr>
          <p:cNvSpPr txBox="1">
            <a:spLocks/>
          </p:cNvSpPr>
          <p:nvPr/>
        </p:nvSpPr>
        <p:spPr>
          <a:xfrm>
            <a:off x="965199" y="851517"/>
            <a:ext cx="5130795" cy="1461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P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PE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Registrar a los estudiantes en el sistema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A82B208-0FAC-EC33-CF3C-341F5DF068F2}"/>
              </a:ext>
            </a:extLst>
          </p:cNvPr>
          <p:cNvSpPr txBox="1"/>
          <p:nvPr/>
        </p:nvSpPr>
        <p:spPr>
          <a:xfrm>
            <a:off x="965200" y="2470248"/>
            <a:ext cx="4191000" cy="3536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982663" indent="-982663">
              <a:lnSpc>
                <a:spcPct val="90000"/>
              </a:lnSpc>
              <a:spcAft>
                <a:spcPts val="600"/>
              </a:spcAft>
            </a:pPr>
            <a:r>
              <a:rPr lang="es-PE" sz="2400" dirty="0"/>
              <a:t>Paso 1. Ingresar al R-NEE</a:t>
            </a:r>
            <a:endParaRPr lang="es-PE" sz="2400" i="0" u="none" strike="noStrike" dirty="0">
              <a:effectLst/>
            </a:endParaRPr>
          </a:p>
          <a:p>
            <a:pPr marL="982663" indent="-982663">
              <a:lnSpc>
                <a:spcPct val="90000"/>
              </a:lnSpc>
              <a:spcAft>
                <a:spcPts val="600"/>
              </a:spcAft>
            </a:pPr>
            <a:r>
              <a:rPr lang="es-ES" sz="2400" dirty="0"/>
              <a:t>Paso 2. Registrar la información de los estudiantes</a:t>
            </a:r>
          </a:p>
          <a:p>
            <a:pPr marL="982663" indent="-982663">
              <a:lnSpc>
                <a:spcPct val="90000"/>
              </a:lnSpc>
              <a:spcAft>
                <a:spcPts val="600"/>
              </a:spcAft>
            </a:pPr>
            <a:r>
              <a:rPr lang="es-PE" sz="2400" dirty="0"/>
              <a:t>Paso 3. Finalizar el proceso del registro</a:t>
            </a:r>
            <a:endParaRPr lang="es-PE" sz="2400" i="0" u="none" strike="noStrike" dirty="0">
              <a:effectLst/>
            </a:endParaRPr>
          </a:p>
        </p:txBody>
      </p:sp>
      <p:sp>
        <p:nvSpPr>
          <p:cNvPr id="22" name="Freeform: Shape 20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4" name="Graphic 13" descr="Portátil con relleno sólido">
            <a:extLst>
              <a:ext uri="{FF2B5EF4-FFF2-40B4-BE49-F238E27FC236}">
                <a16:creationId xmlns:a16="http://schemas.microsoft.com/office/drawing/2014/main" id="{05885A57-8EF3-AF8E-30B9-3FA417BFE5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/>
        </p:blipFill>
        <p:spPr>
          <a:xfrm>
            <a:off x="7535330" y="2105470"/>
            <a:ext cx="3217333" cy="3217333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7B32420-1166-CF7D-AAE2-B495C62D0D0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146536" y="6035040"/>
            <a:ext cx="548640" cy="548640"/>
          </a:xfrm>
          <a:prstGeom prst="ellipse">
            <a:avLst/>
          </a:prstGeom>
          <a:solidFill>
            <a:schemeClr val="tx1">
              <a:alpha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fld id="{A4FEE56A-6898-4B43-935F-4747823445D2}" type="slidenum">
              <a:rPr lang="en-US" smtClean="0">
                <a:solidFill>
                  <a:schemeClr val="bg1"/>
                </a:solidFill>
              </a:rPr>
              <a:pPr algn="ctr">
                <a:spcAft>
                  <a:spcPts val="600"/>
                </a:spcAft>
              </a:pPr>
              <a:t>19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9A03243-066B-3364-C9F6-BE8E34CCDDAC}"/>
              </a:ext>
            </a:extLst>
          </p:cNvPr>
          <p:cNvSpPr txBox="1"/>
          <p:nvPr/>
        </p:nvSpPr>
        <p:spPr>
          <a:xfrm>
            <a:off x="7455756" y="4783083"/>
            <a:ext cx="36049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s-PE" dirty="0">
                <a:solidFill>
                  <a:prstClr val="black">
                    <a:lumMod val="65000"/>
                    <a:lumOff val="35000"/>
                  </a:prstClr>
                </a:solidFill>
              </a:rPr>
              <a:t>umc.minedu.gob.pe/discapacidad</a:t>
            </a:r>
          </a:p>
        </p:txBody>
      </p:sp>
    </p:spTree>
    <p:extLst>
      <p:ext uri="{BB962C8B-B14F-4D97-AF65-F5344CB8AC3E}">
        <p14:creationId xmlns:p14="http://schemas.microsoft.com/office/powerpoint/2010/main" val="384930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8D7AF6EB-E1AF-6665-05FA-50B98EE632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933" y="1060007"/>
            <a:ext cx="7392453" cy="5281103"/>
          </a:xfrm>
          <a:prstGeom prst="rect">
            <a:avLst/>
          </a:prstGeom>
        </p:spPr>
      </p:pic>
      <p:sp>
        <p:nvSpPr>
          <p:cNvPr id="4" name="Marcador de contenido 2"/>
          <p:cNvSpPr txBox="1">
            <a:spLocks/>
          </p:cNvSpPr>
          <p:nvPr/>
        </p:nvSpPr>
        <p:spPr>
          <a:xfrm>
            <a:off x="8610600" y="5435624"/>
            <a:ext cx="1844788" cy="9054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PE" sz="2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Director/a haga Clic </a:t>
            </a:r>
            <a:r>
              <a:rPr lang="es-PE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aquí</a:t>
            </a:r>
            <a:endParaRPr kumimoji="0" lang="es-PE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8157599" y="1220375"/>
            <a:ext cx="37127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umc.minedu.gob.pe/discapacidad</a:t>
            </a: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282848" y="102367"/>
            <a:ext cx="10515600" cy="1309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0" kern="1200" baseline="0">
                <a:ln>
                  <a:solidFill>
                    <a:srgbClr val="CC0000"/>
                  </a:solidFill>
                </a:ln>
                <a:solidFill>
                  <a:srgbClr val="CC0000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3200" b="1" i="0" u="none" strike="noStrike" kern="1200" cap="none" spc="0" normalizeH="0" baseline="0" noProof="0" dirty="0">
              <a:ln>
                <a:solidFill>
                  <a:srgbClr val="CC0000"/>
                </a:solidFill>
              </a:ln>
              <a:solidFill>
                <a:srgbClr val="C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A2E598B-04E7-4DBE-A08E-F79AF4B924B8}"/>
              </a:ext>
            </a:extLst>
          </p:cNvPr>
          <p:cNvSpPr/>
          <p:nvPr/>
        </p:nvSpPr>
        <p:spPr>
          <a:xfrm>
            <a:off x="1069488" y="1220375"/>
            <a:ext cx="2588111" cy="362619"/>
          </a:xfrm>
          <a:prstGeom prst="roundRect">
            <a:avLst/>
          </a:prstGeom>
          <a:noFill/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AC05F17-1326-4AEB-9632-BA89DE3212CA}"/>
              </a:ext>
            </a:extLst>
          </p:cNvPr>
          <p:cNvCxnSpPr>
            <a:cxnSpLocks/>
          </p:cNvCxnSpPr>
          <p:nvPr/>
        </p:nvCxnSpPr>
        <p:spPr>
          <a:xfrm>
            <a:off x="3657599" y="1431853"/>
            <a:ext cx="4500000" cy="1"/>
          </a:xfrm>
          <a:prstGeom prst="straightConnector1">
            <a:avLst/>
          </a:prstGeom>
          <a:ln>
            <a:solidFill>
              <a:srgbClr val="00B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EE56A-6898-4B43-935F-4747823445D2}" type="slidenum">
              <a:rPr lang="es-PE" smtClean="0"/>
              <a:pPr/>
              <a:t>2</a:t>
            </a:fld>
            <a:endParaRPr lang="es-PE"/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282848" y="184723"/>
            <a:ext cx="5106226" cy="549728"/>
          </a:xfrm>
        </p:spPr>
        <p:txBody>
          <a:bodyPr>
            <a:normAutofit/>
          </a:bodyPr>
          <a:lstStyle/>
          <a:p>
            <a:r>
              <a:rPr lang="es-ES" sz="2800" dirty="0">
                <a:ln>
                  <a:solidFill>
                    <a:schemeClr val="accent6"/>
                  </a:solidFill>
                </a:ln>
                <a:solidFill>
                  <a:schemeClr val="accent6"/>
                </a:solidFill>
              </a:rPr>
              <a:t>Ingresar a la página web</a:t>
            </a:r>
          </a:p>
        </p:txBody>
      </p:sp>
      <p:sp>
        <p:nvSpPr>
          <p:cNvPr id="16" name="Rectangle: Rounded Corners 6">
            <a:extLst>
              <a:ext uri="{FF2B5EF4-FFF2-40B4-BE49-F238E27FC236}">
                <a16:creationId xmlns:a16="http://schemas.microsoft.com/office/drawing/2014/main" id="{235F218E-D78B-18D5-B25A-1AD8A435C2F9}"/>
              </a:ext>
            </a:extLst>
          </p:cNvPr>
          <p:cNvSpPr/>
          <p:nvPr/>
        </p:nvSpPr>
        <p:spPr>
          <a:xfrm>
            <a:off x="3319489" y="5189786"/>
            <a:ext cx="2314396" cy="1151320"/>
          </a:xfrm>
          <a:prstGeom prst="roundRect">
            <a:avLst/>
          </a:prstGeom>
          <a:noFill/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17" name="Straight Arrow Connector 12">
            <a:extLst>
              <a:ext uri="{FF2B5EF4-FFF2-40B4-BE49-F238E27FC236}">
                <a16:creationId xmlns:a16="http://schemas.microsoft.com/office/drawing/2014/main" id="{DFB66521-DF90-6789-5553-DD9D69C2E6F7}"/>
              </a:ext>
            </a:extLst>
          </p:cNvPr>
          <p:cNvCxnSpPr>
            <a:cxnSpLocks/>
          </p:cNvCxnSpPr>
          <p:nvPr/>
        </p:nvCxnSpPr>
        <p:spPr>
          <a:xfrm>
            <a:off x="5406600" y="5866071"/>
            <a:ext cx="3204000" cy="1"/>
          </a:xfrm>
          <a:prstGeom prst="straightConnector1">
            <a:avLst/>
          </a:prstGeom>
          <a:ln>
            <a:solidFill>
              <a:srgbClr val="00B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83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22">
            <a:extLst>
              <a:ext uri="{FF2B5EF4-FFF2-40B4-BE49-F238E27FC236}">
                <a16:creationId xmlns:a16="http://schemas.microsoft.com/office/drawing/2014/main" id="{C4B24C7E-2D5E-4C4E-9CD5-D61F243C9D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24">
            <a:extLst>
              <a:ext uri="{FF2B5EF4-FFF2-40B4-BE49-F238E27FC236}">
                <a16:creationId xmlns:a16="http://schemas.microsoft.com/office/drawing/2014/main" id="{99072643-A0EC-42FB-B66A-24C0E6FFDC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2" y="1846371"/>
            <a:ext cx="12048829" cy="3165257"/>
            <a:chOff x="143163" y="5763486"/>
            <a:chExt cx="12048829" cy="739555"/>
          </a:xfrm>
        </p:grpSpPr>
        <p:sp>
          <p:nvSpPr>
            <p:cNvPr id="36" name="Rectangle 25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45065" y="5763486"/>
              <a:ext cx="11546927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26">
              <a:extLst>
                <a:ext uri="{FF2B5EF4-FFF2-40B4-BE49-F238E27FC236}">
                  <a16:creationId xmlns:a16="http://schemas.microsoft.com/office/drawing/2014/main" id="{5FB1B595-4E0E-4913-822E-EB9B401637E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434108" y="5763486"/>
              <a:ext cx="1" cy="739555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27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angle 29">
            <a:extLst>
              <a:ext uri="{FF2B5EF4-FFF2-40B4-BE49-F238E27FC236}">
                <a16:creationId xmlns:a16="http://schemas.microsoft.com/office/drawing/2014/main" id="{3C48EA58-53D6-4E4A-9BDB-087D3461783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0752" y="389517"/>
            <a:ext cx="6686629" cy="60586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1134533" y="968432"/>
            <a:ext cx="4978400" cy="49211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PE" sz="6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Ingreso a la plataforma del R-NEE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4294967295"/>
          </p:nvPr>
        </p:nvSpPr>
        <p:spPr>
          <a:xfrm>
            <a:off x="8610600" y="649224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4FEE56A-6898-4B43-935F-4747823445D2}" type="slidenum">
              <a:rPr lang="en-US"/>
              <a:pPr>
                <a:spcAft>
                  <a:spcPts val="600"/>
                </a:spcAft>
              </a:pPr>
              <a:t>20</a:t>
            </a:fld>
            <a:endParaRPr lang="en-US"/>
          </a:p>
        </p:txBody>
      </p:sp>
      <p:pic>
        <p:nvPicPr>
          <p:cNvPr id="14" name="Gráfico 6" descr="Insignia 1 con relleno sólido">
            <a:extLst>
              <a:ext uri="{FF2B5EF4-FFF2-40B4-BE49-F238E27FC236}">
                <a16:creationId xmlns:a16="http://schemas.microsoft.com/office/drawing/2014/main" id="{0A74E810-5E76-212A-0028-79E68821F8B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533" y="110035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27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8D7AF6EB-E1AF-6665-05FA-50B98EE632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933" y="1060007"/>
            <a:ext cx="7392453" cy="5281103"/>
          </a:xfrm>
          <a:prstGeom prst="rect">
            <a:avLst/>
          </a:prstGeom>
        </p:spPr>
      </p:pic>
      <p:sp>
        <p:nvSpPr>
          <p:cNvPr id="4" name="Marcador de contenido 2"/>
          <p:cNvSpPr txBox="1">
            <a:spLocks/>
          </p:cNvSpPr>
          <p:nvPr/>
        </p:nvSpPr>
        <p:spPr>
          <a:xfrm>
            <a:off x="8953661" y="5637625"/>
            <a:ext cx="1382916" cy="4576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PE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Clic aquí</a:t>
            </a:r>
            <a:endParaRPr kumimoji="0" lang="es-PE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8157599" y="1220375"/>
            <a:ext cx="37127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umc.minedu.gob.pe/discapacidad</a:t>
            </a: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282848" y="102367"/>
            <a:ext cx="10515600" cy="1309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0" kern="1200" baseline="0">
                <a:ln>
                  <a:solidFill>
                    <a:srgbClr val="CC0000"/>
                  </a:solidFill>
                </a:ln>
                <a:solidFill>
                  <a:srgbClr val="CC0000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3200" b="1" i="0" u="none" strike="noStrike" kern="1200" cap="none" spc="0" normalizeH="0" baseline="0" noProof="0" dirty="0">
              <a:ln>
                <a:solidFill>
                  <a:srgbClr val="CC0000"/>
                </a:solidFill>
              </a:ln>
              <a:solidFill>
                <a:srgbClr val="C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A2E598B-04E7-4DBE-A08E-F79AF4B924B8}"/>
              </a:ext>
            </a:extLst>
          </p:cNvPr>
          <p:cNvSpPr/>
          <p:nvPr/>
        </p:nvSpPr>
        <p:spPr>
          <a:xfrm>
            <a:off x="1069488" y="1220375"/>
            <a:ext cx="2588111" cy="362619"/>
          </a:xfrm>
          <a:prstGeom prst="roundRect">
            <a:avLst/>
          </a:prstGeom>
          <a:noFill/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AC05F17-1326-4AEB-9632-BA89DE3212CA}"/>
              </a:ext>
            </a:extLst>
          </p:cNvPr>
          <p:cNvCxnSpPr>
            <a:cxnSpLocks/>
          </p:cNvCxnSpPr>
          <p:nvPr/>
        </p:nvCxnSpPr>
        <p:spPr>
          <a:xfrm>
            <a:off x="3657599" y="1431853"/>
            <a:ext cx="4500000" cy="1"/>
          </a:xfrm>
          <a:prstGeom prst="straightConnector1">
            <a:avLst/>
          </a:prstGeom>
          <a:ln>
            <a:solidFill>
              <a:srgbClr val="00B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EE56A-6898-4B43-935F-4747823445D2}" type="slidenum">
              <a:rPr lang="es-PE" smtClean="0"/>
              <a:pPr/>
              <a:t>21</a:t>
            </a:fld>
            <a:endParaRPr lang="es-PE"/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282848" y="184723"/>
            <a:ext cx="5106226" cy="549728"/>
          </a:xfrm>
        </p:spPr>
        <p:txBody>
          <a:bodyPr>
            <a:normAutofit/>
          </a:bodyPr>
          <a:lstStyle/>
          <a:p>
            <a:r>
              <a:rPr lang="es-ES" sz="2800" dirty="0">
                <a:ln>
                  <a:solidFill>
                    <a:schemeClr val="accent6"/>
                  </a:solidFill>
                </a:ln>
                <a:solidFill>
                  <a:schemeClr val="accent6"/>
                </a:solidFill>
              </a:rPr>
              <a:t>Ingresar a la página web</a:t>
            </a:r>
          </a:p>
        </p:txBody>
      </p:sp>
      <p:sp>
        <p:nvSpPr>
          <p:cNvPr id="16" name="Rectangle: Rounded Corners 6">
            <a:extLst>
              <a:ext uri="{FF2B5EF4-FFF2-40B4-BE49-F238E27FC236}">
                <a16:creationId xmlns:a16="http://schemas.microsoft.com/office/drawing/2014/main" id="{235F218E-D78B-18D5-B25A-1AD8A435C2F9}"/>
              </a:ext>
            </a:extLst>
          </p:cNvPr>
          <p:cNvSpPr/>
          <p:nvPr/>
        </p:nvSpPr>
        <p:spPr>
          <a:xfrm>
            <a:off x="3319489" y="5189786"/>
            <a:ext cx="2314396" cy="1151320"/>
          </a:xfrm>
          <a:prstGeom prst="roundRect">
            <a:avLst/>
          </a:prstGeom>
          <a:noFill/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17" name="Straight Arrow Connector 12">
            <a:extLst>
              <a:ext uri="{FF2B5EF4-FFF2-40B4-BE49-F238E27FC236}">
                <a16:creationId xmlns:a16="http://schemas.microsoft.com/office/drawing/2014/main" id="{DFB66521-DF90-6789-5553-DD9D69C2E6F7}"/>
              </a:ext>
            </a:extLst>
          </p:cNvPr>
          <p:cNvCxnSpPr>
            <a:cxnSpLocks/>
          </p:cNvCxnSpPr>
          <p:nvPr/>
        </p:nvCxnSpPr>
        <p:spPr>
          <a:xfrm>
            <a:off x="5655471" y="5872651"/>
            <a:ext cx="3204000" cy="1"/>
          </a:xfrm>
          <a:prstGeom prst="straightConnector1">
            <a:avLst/>
          </a:prstGeom>
          <a:ln>
            <a:solidFill>
              <a:srgbClr val="00B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857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00B9053-2719-B719-DAC4-CB4D255C3F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918" t="18814" r="5163" b="1991"/>
          <a:stretch/>
        </p:blipFill>
        <p:spPr>
          <a:xfrm>
            <a:off x="2463662" y="1882592"/>
            <a:ext cx="4385375" cy="483518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8891" y="3552408"/>
            <a:ext cx="4070363" cy="2756058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EE56A-6898-4B43-935F-4747823445D2}" type="slidenum">
              <a:rPr lang="es-PE" smtClean="0"/>
              <a:pPr/>
              <a:t>22</a:t>
            </a:fld>
            <a:endParaRPr lang="es-PE"/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282848" y="184723"/>
            <a:ext cx="5106226" cy="549728"/>
          </a:xfrm>
        </p:spPr>
        <p:txBody>
          <a:bodyPr>
            <a:normAutofit/>
          </a:bodyPr>
          <a:lstStyle/>
          <a:p>
            <a:r>
              <a:rPr lang="es-ES" sz="2800" dirty="0">
                <a:ln>
                  <a:solidFill>
                    <a:schemeClr val="accent6"/>
                  </a:solidFill>
                </a:ln>
                <a:solidFill>
                  <a:schemeClr val="accent6"/>
                </a:solidFill>
              </a:rPr>
              <a:t>Verificar la participación de la IE 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448708" y="3730375"/>
            <a:ext cx="1366977" cy="1021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PE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Ingrese el </a:t>
            </a:r>
            <a:r>
              <a:rPr lang="es-PE" sz="20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código modular</a:t>
            </a:r>
          </a:p>
        </p:txBody>
      </p:sp>
      <p:sp>
        <p:nvSpPr>
          <p:cNvPr id="17" name="Rectángulo 17">
            <a:extLst>
              <a:ext uri="{FF2B5EF4-FFF2-40B4-BE49-F238E27FC236}">
                <a16:creationId xmlns:a16="http://schemas.microsoft.com/office/drawing/2014/main" id="{E70D4286-3E26-4475-A7F1-75BBE9B1751C}"/>
              </a:ext>
            </a:extLst>
          </p:cNvPr>
          <p:cNvSpPr/>
          <p:nvPr/>
        </p:nvSpPr>
        <p:spPr>
          <a:xfrm>
            <a:off x="2727959" y="3995758"/>
            <a:ext cx="3947161" cy="332402"/>
          </a:xfrm>
          <a:prstGeom prst="rect">
            <a:avLst/>
          </a:prstGeom>
          <a:noFill/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rgbClr val="FF0000"/>
              </a:solidFill>
            </a:endParaRPr>
          </a:p>
        </p:txBody>
      </p:sp>
      <p:sp>
        <p:nvSpPr>
          <p:cNvPr id="18" name="Arrow: Down 4">
            <a:extLst>
              <a:ext uri="{FF2B5EF4-FFF2-40B4-BE49-F238E27FC236}">
                <a16:creationId xmlns:a16="http://schemas.microsoft.com/office/drawing/2014/main" id="{E5F2284F-AB80-49E3-A1FE-C97C72A21DAA}"/>
              </a:ext>
            </a:extLst>
          </p:cNvPr>
          <p:cNvSpPr/>
          <p:nvPr/>
        </p:nvSpPr>
        <p:spPr>
          <a:xfrm rot="16200000" flipH="1">
            <a:off x="1898374" y="3938608"/>
            <a:ext cx="482600" cy="596900"/>
          </a:xfrm>
          <a:prstGeom prst="downArrow">
            <a:avLst/>
          </a:prstGeom>
          <a:solidFill>
            <a:schemeClr val="accent5"/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1" name="CuadroTexto 15">
            <a:extLst>
              <a:ext uri="{FF2B5EF4-FFF2-40B4-BE49-F238E27FC236}">
                <a16:creationId xmlns:a16="http://schemas.microsoft.com/office/drawing/2014/main" id="{21B90E20-2081-4A45-8CD9-14850540A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808" y="890151"/>
            <a:ext cx="111590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s-ES" altLang="zh-CN" sz="2000" dirty="0">
                <a:latin typeface="+mn-lt"/>
                <a:cs typeface="Arial" charset="0"/>
                <a:sym typeface="Calibri" panose="020F0502020204030204" pitchFamily="34" charset="0"/>
              </a:rPr>
              <a:t>Primero verifique si su IE requiere registrar la información de los estudiantes con discapacidad en el R-NEE.</a:t>
            </a: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5"/>
          <a:srcRect l="35139" t="41235" r="38055" b="46913"/>
          <a:stretch/>
        </p:blipFill>
        <p:spPr>
          <a:xfrm>
            <a:off x="7508890" y="1838096"/>
            <a:ext cx="4070363" cy="1012319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26D2CF9D-2D64-4B30-BAA9-24C669F87F78}"/>
              </a:ext>
            </a:extLst>
          </p:cNvPr>
          <p:cNvSpPr txBox="1"/>
          <p:nvPr/>
        </p:nvSpPr>
        <p:spPr>
          <a:xfrm>
            <a:off x="7402888" y="1445330"/>
            <a:ext cx="4116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PE" dirty="0">
                <a:solidFill>
                  <a:prstClr val="black">
                    <a:lumMod val="65000"/>
                    <a:lumOff val="35000"/>
                  </a:prstClr>
                </a:solidFill>
              </a:rPr>
              <a:t>IE </a:t>
            </a:r>
            <a:r>
              <a:rPr lang="es-PE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no </a:t>
            </a:r>
            <a:r>
              <a:rPr lang="es-PE" dirty="0">
                <a:solidFill>
                  <a:prstClr val="black">
                    <a:lumMod val="65000"/>
                    <a:lumOff val="35000"/>
                  </a:prstClr>
                </a:solidFill>
              </a:rPr>
              <a:t>está focalizada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26D2CF9D-2D64-4B30-BAA9-24C669F87F78}"/>
              </a:ext>
            </a:extLst>
          </p:cNvPr>
          <p:cNvSpPr txBox="1"/>
          <p:nvPr/>
        </p:nvSpPr>
        <p:spPr>
          <a:xfrm>
            <a:off x="7402888" y="3159642"/>
            <a:ext cx="4116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PE" dirty="0">
                <a:solidFill>
                  <a:prstClr val="black">
                    <a:lumMod val="65000"/>
                    <a:lumOff val="35000"/>
                  </a:prstClr>
                </a:solidFill>
              </a:rPr>
              <a:t>IE </a:t>
            </a:r>
            <a:r>
              <a:rPr lang="es-PE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sí </a:t>
            </a:r>
            <a:r>
              <a:rPr lang="es-PE" dirty="0">
                <a:solidFill>
                  <a:prstClr val="black">
                    <a:lumMod val="65000"/>
                    <a:lumOff val="35000"/>
                  </a:prstClr>
                </a:solidFill>
              </a:rPr>
              <a:t>está focalizada</a:t>
            </a:r>
          </a:p>
        </p:txBody>
      </p:sp>
    </p:spTree>
    <p:extLst>
      <p:ext uri="{BB962C8B-B14F-4D97-AF65-F5344CB8AC3E}">
        <p14:creationId xmlns:p14="http://schemas.microsoft.com/office/powerpoint/2010/main" val="139307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76EE65F-5419-CAA6-553B-6CBB96256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783" y="1596029"/>
            <a:ext cx="6910845" cy="4451723"/>
          </a:xfrm>
          <a:prstGeom prst="rect">
            <a:avLst/>
          </a:prstGeom>
        </p:spPr>
      </p:pic>
      <p:grpSp>
        <p:nvGrpSpPr>
          <p:cNvPr id="4" name="Grupo 3"/>
          <p:cNvGrpSpPr/>
          <p:nvPr/>
        </p:nvGrpSpPr>
        <p:grpSpPr>
          <a:xfrm>
            <a:off x="5408659" y="5221860"/>
            <a:ext cx="5471069" cy="707886"/>
            <a:chOff x="5408659" y="4290526"/>
            <a:chExt cx="5471069" cy="707886"/>
          </a:xfrm>
        </p:grpSpPr>
        <p:sp>
          <p:nvSpPr>
            <p:cNvPr id="3" name="CuadroTexto 2"/>
            <p:cNvSpPr txBox="1"/>
            <p:nvPr/>
          </p:nvSpPr>
          <p:spPr>
            <a:xfrm>
              <a:off x="8813800" y="4290526"/>
              <a:ext cx="20659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s-PE" sz="2000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Haga clic en</a:t>
              </a:r>
            </a:p>
            <a:p>
              <a:pPr lvl="0" algn="ctr">
                <a:defRPr/>
              </a:pPr>
              <a:r>
                <a:rPr lang="es-PE" sz="2000" b="1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Registrar Usuario</a:t>
              </a:r>
            </a:p>
          </p:txBody>
        </p:sp>
        <p:sp>
          <p:nvSpPr>
            <p:cNvPr id="19" name="Rectángulo 17">
              <a:extLst>
                <a:ext uri="{FF2B5EF4-FFF2-40B4-BE49-F238E27FC236}">
                  <a16:creationId xmlns:a16="http://schemas.microsoft.com/office/drawing/2014/main" id="{E70D4286-3E26-4475-A7F1-75BBE9B1751C}"/>
                </a:ext>
              </a:extLst>
            </p:cNvPr>
            <p:cNvSpPr/>
            <p:nvPr/>
          </p:nvSpPr>
          <p:spPr>
            <a:xfrm>
              <a:off x="5408659" y="4435764"/>
              <a:ext cx="2355273" cy="417411"/>
            </a:xfrm>
            <a:prstGeom prst="rect">
              <a:avLst/>
            </a:prstGeom>
            <a:noFill/>
            <a:ln w="28575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>
                <a:solidFill>
                  <a:srgbClr val="FF0000"/>
                </a:solidFill>
              </a:endParaRPr>
            </a:p>
          </p:txBody>
        </p:sp>
        <p:sp>
          <p:nvSpPr>
            <p:cNvPr id="5" name="Arrow: Down 4">
              <a:extLst>
                <a:ext uri="{FF2B5EF4-FFF2-40B4-BE49-F238E27FC236}">
                  <a16:creationId xmlns:a16="http://schemas.microsoft.com/office/drawing/2014/main" id="{E5F2284F-AB80-49E3-A1FE-C97C72A21DAA}"/>
                </a:ext>
              </a:extLst>
            </p:cNvPr>
            <p:cNvSpPr/>
            <p:nvPr/>
          </p:nvSpPr>
          <p:spPr>
            <a:xfrm rot="5400000">
              <a:off x="7968811" y="4346019"/>
              <a:ext cx="482600" cy="596900"/>
            </a:xfrm>
            <a:prstGeom prst="downArrow">
              <a:avLst/>
            </a:prstGeom>
            <a:solidFill>
              <a:schemeClr val="accent5"/>
            </a:solidFill>
            <a:ln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9" name="Arrow: Down 4">
              <a:extLst>
                <a:ext uri="{FF2B5EF4-FFF2-40B4-BE49-F238E27FC236}">
                  <a16:creationId xmlns:a16="http://schemas.microsoft.com/office/drawing/2014/main" id="{E5F2284F-AB80-49E3-A1FE-C97C72A21DAA}"/>
                </a:ext>
              </a:extLst>
            </p:cNvPr>
            <p:cNvSpPr/>
            <p:nvPr/>
          </p:nvSpPr>
          <p:spPr>
            <a:xfrm rot="5400000">
              <a:off x="7968811" y="4313425"/>
              <a:ext cx="482600" cy="596900"/>
            </a:xfrm>
            <a:prstGeom prst="downArrow">
              <a:avLst/>
            </a:prstGeom>
            <a:solidFill>
              <a:schemeClr val="accent5"/>
            </a:solidFill>
            <a:ln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EE56A-6898-4B43-935F-4747823445D2}" type="slidenum">
              <a:rPr lang="es-PE" smtClean="0"/>
              <a:pPr/>
              <a:t>23</a:t>
            </a:fld>
            <a:endParaRPr lang="es-PE"/>
          </a:p>
        </p:txBody>
      </p:sp>
      <p:sp>
        <p:nvSpPr>
          <p:cNvPr id="10" name="CuadroTexto 15">
            <a:extLst>
              <a:ext uri="{FF2B5EF4-FFF2-40B4-BE49-F238E27FC236}">
                <a16:creationId xmlns:a16="http://schemas.microsoft.com/office/drawing/2014/main" id="{21B90E20-2081-4A45-8CD9-14850540A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5867" y="1145089"/>
            <a:ext cx="33020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r"/>
            <a:r>
              <a:rPr lang="es-ES" altLang="zh-CN" sz="3200" dirty="0">
                <a:latin typeface="+mn-lt"/>
                <a:cs typeface="Arial" charset="0"/>
                <a:sym typeface="Calibri" panose="020F0502020204030204" pitchFamily="34" charset="0"/>
              </a:rPr>
              <a:t>Si es su </a:t>
            </a:r>
            <a:r>
              <a:rPr lang="es-ES" altLang="zh-CN" sz="3200" b="1" dirty="0">
                <a:solidFill>
                  <a:schemeClr val="accent5"/>
                </a:solidFill>
                <a:latin typeface="+mn-lt"/>
                <a:cs typeface="Arial" charset="0"/>
                <a:sym typeface="Calibri" panose="020F0502020204030204" pitchFamily="34" charset="0"/>
              </a:rPr>
              <a:t>primer acceso</a:t>
            </a:r>
            <a:r>
              <a:rPr lang="es-ES" altLang="zh-CN" sz="3200" dirty="0">
                <a:latin typeface="+mn-lt"/>
                <a:cs typeface="Arial" charset="0"/>
                <a:sym typeface="Calibri" panose="020F0502020204030204" pitchFamily="34" charset="0"/>
              </a:rPr>
              <a:t>, seleccione la opción</a:t>
            </a:r>
          </a:p>
          <a:p>
            <a:pPr algn="r"/>
            <a:r>
              <a:rPr lang="es-ES" altLang="zh-CN" sz="3200" dirty="0">
                <a:latin typeface="+mn-lt"/>
                <a:cs typeface="Arial" charset="0"/>
                <a:sym typeface="Calibri" panose="020F0502020204030204" pitchFamily="34" charset="0"/>
              </a:rPr>
              <a:t>registrar usuario:</a:t>
            </a:r>
          </a:p>
        </p:txBody>
      </p:sp>
    </p:spTree>
    <p:extLst>
      <p:ext uri="{BB962C8B-B14F-4D97-AF65-F5344CB8AC3E}">
        <p14:creationId xmlns:p14="http://schemas.microsoft.com/office/powerpoint/2010/main" val="341618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3102" y="863154"/>
            <a:ext cx="5462581" cy="555413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t="42428" r="51653" b="36044"/>
          <a:stretch/>
        </p:blipFill>
        <p:spPr>
          <a:xfrm>
            <a:off x="5083102" y="3244931"/>
            <a:ext cx="2567663" cy="1159933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EE56A-6898-4B43-935F-4747823445D2}" type="slidenum">
              <a:rPr lang="es-PE" smtClean="0"/>
              <a:pPr/>
              <a:t>24</a:t>
            </a:fld>
            <a:endParaRPr lang="es-PE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340ADE1-8B65-4622-9E63-637774B14C5F}"/>
              </a:ext>
            </a:extLst>
          </p:cNvPr>
          <p:cNvSpPr txBox="1"/>
          <p:nvPr/>
        </p:nvSpPr>
        <p:spPr>
          <a:xfrm>
            <a:off x="713755" y="3308603"/>
            <a:ext cx="37944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P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</a:rPr>
              <a:t>Ingrese el </a:t>
            </a:r>
            <a:r>
              <a:rPr kumimoji="0" lang="es-P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</a:rPr>
              <a:t>usuario SIAGIE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s-PE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s-PE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Ingrese </a:t>
            </a:r>
            <a:r>
              <a:rPr kumimoji="0" lang="es-P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</a:rPr>
              <a:t>la </a:t>
            </a:r>
            <a:r>
              <a:rPr kumimoji="0" lang="es-P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</a:rPr>
              <a:t>contraseña SIAGIE</a:t>
            </a:r>
            <a:endParaRPr lang="es-PE" sz="2000" b="1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6D9735EA-1836-49C5-A3B0-E0B7279DF4B7}"/>
              </a:ext>
            </a:extLst>
          </p:cNvPr>
          <p:cNvSpPr/>
          <p:nvPr/>
        </p:nvSpPr>
        <p:spPr>
          <a:xfrm>
            <a:off x="5156200" y="3257631"/>
            <a:ext cx="2469164" cy="1117600"/>
          </a:xfrm>
          <a:prstGeom prst="rect">
            <a:avLst/>
          </a:prstGeom>
          <a:noFill/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rgbClr val="FF0000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8CE1599-D92D-435D-92C1-E7F914EF5FDC}"/>
              </a:ext>
            </a:extLst>
          </p:cNvPr>
          <p:cNvSpPr txBox="1"/>
          <p:nvPr/>
        </p:nvSpPr>
        <p:spPr>
          <a:xfrm>
            <a:off x="713755" y="5832584"/>
            <a:ext cx="4573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lang="es-PE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Haga clic en el botón</a:t>
            </a:r>
            <a:r>
              <a:rPr lang="es-PE" sz="2000" b="1" dirty="0">
                <a:solidFill>
                  <a:schemeClr val="accent5"/>
                </a:solidFill>
                <a:latin typeface="Calibri"/>
              </a:rPr>
              <a:t> continuar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09478BAD-FE9A-435B-A28E-6BBAB74C6FAD}"/>
              </a:ext>
            </a:extLst>
          </p:cNvPr>
          <p:cNvSpPr/>
          <p:nvPr/>
        </p:nvSpPr>
        <p:spPr>
          <a:xfrm>
            <a:off x="8432799" y="5835173"/>
            <a:ext cx="1947333" cy="400110"/>
          </a:xfrm>
          <a:prstGeom prst="rect">
            <a:avLst/>
          </a:prstGeom>
          <a:noFill/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rgbClr val="FF0000"/>
              </a:solidFill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282848" y="184723"/>
            <a:ext cx="5106226" cy="549728"/>
          </a:xfrm>
        </p:spPr>
        <p:txBody>
          <a:bodyPr>
            <a:normAutofit/>
          </a:bodyPr>
          <a:lstStyle/>
          <a:p>
            <a:r>
              <a:rPr lang="es-ES" sz="2800" dirty="0">
                <a:ln>
                  <a:solidFill>
                    <a:schemeClr val="accent6"/>
                  </a:solidFill>
                </a:ln>
                <a:solidFill>
                  <a:schemeClr val="accent6"/>
                </a:solidFill>
              </a:rPr>
              <a:t>Identificar al usuario</a:t>
            </a:r>
          </a:p>
        </p:txBody>
      </p:sp>
    </p:spTree>
    <p:extLst>
      <p:ext uri="{BB962C8B-B14F-4D97-AF65-F5344CB8AC3E}">
        <p14:creationId xmlns:p14="http://schemas.microsoft.com/office/powerpoint/2010/main" val="182805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143525DA-561C-4263-8D87-99C6403122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9547" y="1019659"/>
            <a:ext cx="5380787" cy="549588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EE56A-6898-4B43-935F-4747823445D2}" type="slidenum">
              <a:rPr lang="es-PE" smtClean="0"/>
              <a:pPr/>
              <a:t>25</a:t>
            </a:fld>
            <a:endParaRPr lang="es-PE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340ADE1-8B65-4622-9E63-637774B14C5F}"/>
              </a:ext>
            </a:extLst>
          </p:cNvPr>
          <p:cNvSpPr txBox="1"/>
          <p:nvPr/>
        </p:nvSpPr>
        <p:spPr>
          <a:xfrm>
            <a:off x="713755" y="3743346"/>
            <a:ext cx="3794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P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</a:rPr>
              <a:t>Ingrese </a:t>
            </a:r>
            <a:r>
              <a:rPr lang="es-PE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el </a:t>
            </a:r>
            <a:r>
              <a:rPr lang="es-PE" sz="20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código modular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6D9735EA-1836-49C5-A3B0-E0B7279DF4B7}"/>
              </a:ext>
            </a:extLst>
          </p:cNvPr>
          <p:cNvSpPr/>
          <p:nvPr/>
        </p:nvSpPr>
        <p:spPr>
          <a:xfrm>
            <a:off x="5740842" y="3681454"/>
            <a:ext cx="2425148" cy="532737"/>
          </a:xfrm>
          <a:prstGeom prst="rect">
            <a:avLst/>
          </a:prstGeom>
          <a:noFill/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rgbClr val="FF0000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8CE1599-D92D-435D-92C1-E7F914EF5FDC}"/>
              </a:ext>
            </a:extLst>
          </p:cNvPr>
          <p:cNvSpPr txBox="1"/>
          <p:nvPr/>
        </p:nvSpPr>
        <p:spPr>
          <a:xfrm>
            <a:off x="713755" y="5917251"/>
            <a:ext cx="4573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lang="es-PE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Haga clic en el botón</a:t>
            </a:r>
            <a:r>
              <a:rPr lang="es-PE" sz="2000" b="1" dirty="0">
                <a:solidFill>
                  <a:schemeClr val="accent5"/>
                </a:solidFill>
                <a:latin typeface="Calibri"/>
              </a:rPr>
              <a:t> continuar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09478BAD-FE9A-435B-A28E-6BBAB74C6FAD}"/>
              </a:ext>
            </a:extLst>
          </p:cNvPr>
          <p:cNvSpPr/>
          <p:nvPr/>
        </p:nvSpPr>
        <p:spPr>
          <a:xfrm>
            <a:off x="8909216" y="5926511"/>
            <a:ext cx="1862666" cy="400110"/>
          </a:xfrm>
          <a:prstGeom prst="rect">
            <a:avLst/>
          </a:prstGeom>
          <a:noFill/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rgbClr val="FF0000"/>
              </a:solidFill>
            </a:endParaRPr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282848" y="184723"/>
            <a:ext cx="5106226" cy="549728"/>
          </a:xfrm>
        </p:spPr>
        <p:txBody>
          <a:bodyPr>
            <a:normAutofit/>
          </a:bodyPr>
          <a:lstStyle/>
          <a:p>
            <a:r>
              <a:rPr lang="es-ES" sz="2800" dirty="0">
                <a:ln>
                  <a:solidFill>
                    <a:schemeClr val="accent6"/>
                  </a:solidFill>
                </a:ln>
                <a:solidFill>
                  <a:schemeClr val="accent6"/>
                </a:solidFill>
              </a:rPr>
              <a:t>Identificar a la IE</a:t>
            </a:r>
          </a:p>
        </p:txBody>
      </p:sp>
    </p:spTree>
    <p:extLst>
      <p:ext uri="{BB962C8B-B14F-4D97-AF65-F5344CB8AC3E}">
        <p14:creationId xmlns:p14="http://schemas.microsoft.com/office/powerpoint/2010/main" val="303035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481" y="830932"/>
            <a:ext cx="5553386" cy="569625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FE91EAAE-5A96-4CCB-918A-02F89B018AC4}"/>
              </a:ext>
            </a:extLst>
          </p:cNvPr>
          <p:cNvSpPr/>
          <p:nvPr/>
        </p:nvSpPr>
        <p:spPr>
          <a:xfrm>
            <a:off x="5300133" y="1733970"/>
            <a:ext cx="5257798" cy="1940562"/>
          </a:xfrm>
          <a:prstGeom prst="rect">
            <a:avLst/>
          </a:prstGeom>
          <a:noFill/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rgbClr val="FF0000"/>
              </a:solidFill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EE56A-6898-4B43-935F-4747823445D2}" type="slidenum">
              <a:rPr lang="es-PE" smtClean="0"/>
              <a:pPr/>
              <a:t>26</a:t>
            </a:fld>
            <a:endParaRPr lang="es-PE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340ADE1-8B65-4622-9E63-637774B14C5F}"/>
              </a:ext>
            </a:extLst>
          </p:cNvPr>
          <p:cNvSpPr txBox="1"/>
          <p:nvPr/>
        </p:nvSpPr>
        <p:spPr>
          <a:xfrm>
            <a:off x="713755" y="2573702"/>
            <a:ext cx="390904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Tx/>
              <a:buAutoNum type="arabicPeriod"/>
              <a:defRPr/>
            </a:pPr>
            <a:r>
              <a:rPr lang="es-PE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Actualice sus </a:t>
            </a:r>
            <a:r>
              <a:rPr lang="es-PE" sz="20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datos personales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s-PE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s-PE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s-PE" sz="2000" b="1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s-PE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s-PE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s-PE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s-PE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</a:endParaRPr>
          </a:p>
          <a:p>
            <a:pPr marL="457200" lvl="0" indent="-457200">
              <a:buFontTx/>
              <a:buAutoNum type="arabicPeriod"/>
              <a:defRPr/>
            </a:pPr>
            <a:r>
              <a:rPr lang="es-PE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Ingrese </a:t>
            </a:r>
            <a:r>
              <a:rPr lang="es-PE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su </a:t>
            </a:r>
            <a:r>
              <a:rPr lang="es-PE" sz="20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correo electrónico</a:t>
            </a:r>
          </a:p>
          <a:p>
            <a:pPr marL="457200" lvl="0" indent="-457200">
              <a:buFontTx/>
              <a:buAutoNum type="arabicPeriod"/>
              <a:defRPr/>
            </a:pPr>
            <a:endParaRPr lang="es-PE" sz="20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457200" lvl="0" indent="-457200">
              <a:buFontTx/>
              <a:buAutoNum type="arabicPeriod"/>
              <a:defRPr/>
            </a:pPr>
            <a:endParaRPr lang="es-PE" sz="20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es-PE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Haga clic en el botón</a:t>
            </a:r>
            <a:r>
              <a:rPr lang="es-PE" sz="2000" b="1" dirty="0">
                <a:solidFill>
                  <a:schemeClr val="accent5"/>
                </a:solidFill>
              </a:rPr>
              <a:t> continuar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6D9735EA-1836-49C5-A3B0-E0B7279DF4B7}"/>
              </a:ext>
            </a:extLst>
          </p:cNvPr>
          <p:cNvSpPr/>
          <p:nvPr/>
        </p:nvSpPr>
        <p:spPr>
          <a:xfrm>
            <a:off x="5300133" y="4555207"/>
            <a:ext cx="2556933" cy="1329126"/>
          </a:xfrm>
          <a:prstGeom prst="rect">
            <a:avLst/>
          </a:prstGeom>
          <a:noFill/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rgbClr val="FF0000"/>
              </a:solidFill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09478BAD-FE9A-435B-A28E-6BBAB74C6FAD}"/>
              </a:ext>
            </a:extLst>
          </p:cNvPr>
          <p:cNvSpPr/>
          <p:nvPr/>
        </p:nvSpPr>
        <p:spPr>
          <a:xfrm>
            <a:off x="8525932" y="5953290"/>
            <a:ext cx="2031999" cy="400110"/>
          </a:xfrm>
          <a:prstGeom prst="rect">
            <a:avLst/>
          </a:prstGeom>
          <a:noFill/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rgbClr val="FF0000"/>
              </a:solidFill>
            </a:endParaRPr>
          </a:p>
        </p:txBody>
      </p:sp>
      <p:sp>
        <p:nvSpPr>
          <p:cNvPr id="17" name="Título 1"/>
          <p:cNvSpPr>
            <a:spLocks noGrp="1"/>
          </p:cNvSpPr>
          <p:nvPr>
            <p:ph type="title"/>
          </p:nvPr>
        </p:nvSpPr>
        <p:spPr>
          <a:xfrm>
            <a:off x="282848" y="184723"/>
            <a:ext cx="5106226" cy="549728"/>
          </a:xfrm>
        </p:spPr>
        <p:txBody>
          <a:bodyPr>
            <a:normAutofit/>
          </a:bodyPr>
          <a:lstStyle/>
          <a:p>
            <a:r>
              <a:rPr lang="es-ES" sz="2800" dirty="0">
                <a:ln>
                  <a:solidFill>
                    <a:schemeClr val="accent6"/>
                  </a:solidFill>
                </a:ln>
                <a:solidFill>
                  <a:schemeClr val="accent6"/>
                </a:solidFill>
              </a:rPr>
              <a:t>Actualizar información</a:t>
            </a:r>
          </a:p>
        </p:txBody>
      </p:sp>
    </p:spTree>
    <p:extLst>
      <p:ext uri="{BB962C8B-B14F-4D97-AF65-F5344CB8AC3E}">
        <p14:creationId xmlns:p14="http://schemas.microsoft.com/office/powerpoint/2010/main" val="380171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0607" y="925514"/>
            <a:ext cx="5414393" cy="548698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EE56A-6898-4B43-935F-4747823445D2}" type="slidenum">
              <a:rPr lang="es-PE" smtClean="0"/>
              <a:pPr/>
              <a:t>27</a:t>
            </a:fld>
            <a:endParaRPr lang="es-PE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340ADE1-8B65-4622-9E63-637774B14C5F}"/>
              </a:ext>
            </a:extLst>
          </p:cNvPr>
          <p:cNvSpPr txBox="1"/>
          <p:nvPr/>
        </p:nvSpPr>
        <p:spPr>
          <a:xfrm>
            <a:off x="713755" y="3638803"/>
            <a:ext cx="39175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Tx/>
              <a:buAutoNum type="arabicPeriod"/>
              <a:defRPr/>
            </a:pPr>
            <a:r>
              <a:rPr lang="es-ES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Crear una contraseña para el R-NEE, </a:t>
            </a:r>
            <a:r>
              <a:rPr lang="es-ES" sz="2000" b="1" dirty="0">
                <a:solidFill>
                  <a:schemeClr val="accent5"/>
                </a:solidFill>
              </a:rPr>
              <a:t>con al menos 6 caracteres entre números y letras</a:t>
            </a:r>
            <a:endParaRPr lang="es-PE" sz="2000" b="1" dirty="0">
              <a:solidFill>
                <a:schemeClr val="accent5"/>
              </a:solidFill>
              <a:latin typeface="Calibri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6D9735EA-1836-49C5-A3B0-E0B7279DF4B7}"/>
              </a:ext>
            </a:extLst>
          </p:cNvPr>
          <p:cNvSpPr/>
          <p:nvPr/>
        </p:nvSpPr>
        <p:spPr>
          <a:xfrm>
            <a:off x="5545667" y="3511629"/>
            <a:ext cx="2396065" cy="1238169"/>
          </a:xfrm>
          <a:prstGeom prst="rect">
            <a:avLst/>
          </a:prstGeom>
          <a:noFill/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rgbClr val="FF0000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8CE1599-D92D-435D-92C1-E7F914EF5FDC}"/>
              </a:ext>
            </a:extLst>
          </p:cNvPr>
          <p:cNvSpPr txBox="1"/>
          <p:nvPr/>
        </p:nvSpPr>
        <p:spPr>
          <a:xfrm>
            <a:off x="713755" y="5857983"/>
            <a:ext cx="4573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lang="es-PE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Haga clic en el botón</a:t>
            </a:r>
            <a:r>
              <a:rPr lang="es-PE" sz="2000" b="1" dirty="0">
                <a:solidFill>
                  <a:schemeClr val="accent5"/>
                </a:solidFill>
                <a:latin typeface="Calibri"/>
              </a:rPr>
              <a:t> continuar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09478BAD-FE9A-435B-A28E-6BBAB74C6FAD}"/>
              </a:ext>
            </a:extLst>
          </p:cNvPr>
          <p:cNvSpPr/>
          <p:nvPr/>
        </p:nvSpPr>
        <p:spPr>
          <a:xfrm>
            <a:off x="8703732" y="5854836"/>
            <a:ext cx="1913467" cy="400110"/>
          </a:xfrm>
          <a:prstGeom prst="rect">
            <a:avLst/>
          </a:prstGeom>
          <a:noFill/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rgbClr val="FF0000"/>
              </a:solidFill>
            </a:endParaRPr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282848" y="184723"/>
            <a:ext cx="5106226" cy="549728"/>
          </a:xfrm>
        </p:spPr>
        <p:txBody>
          <a:bodyPr>
            <a:normAutofit/>
          </a:bodyPr>
          <a:lstStyle/>
          <a:p>
            <a:r>
              <a:rPr lang="es-ES" sz="2800" dirty="0">
                <a:ln>
                  <a:solidFill>
                    <a:schemeClr val="accent6"/>
                  </a:solidFill>
                </a:ln>
                <a:solidFill>
                  <a:schemeClr val="accent6"/>
                </a:solidFill>
              </a:rPr>
              <a:t>Crear una contraseña</a:t>
            </a:r>
          </a:p>
        </p:txBody>
      </p:sp>
    </p:spTree>
    <p:extLst>
      <p:ext uri="{BB962C8B-B14F-4D97-AF65-F5344CB8AC3E}">
        <p14:creationId xmlns:p14="http://schemas.microsoft.com/office/powerpoint/2010/main" val="230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66350517-CF68-421B-8CF3-379312ADAEA9}"/>
              </a:ext>
            </a:extLst>
          </p:cNvPr>
          <p:cNvGrpSpPr/>
          <p:nvPr/>
        </p:nvGrpSpPr>
        <p:grpSpPr>
          <a:xfrm>
            <a:off x="5286973" y="1325051"/>
            <a:ext cx="6153982" cy="4957738"/>
            <a:chOff x="5006932" y="1025074"/>
            <a:chExt cx="6153982" cy="4957738"/>
          </a:xfrm>
        </p:grpSpPr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F43A237A-CF33-485A-87E9-320D30B84065}"/>
                </a:ext>
              </a:extLst>
            </p:cNvPr>
            <p:cNvGrpSpPr/>
            <p:nvPr/>
          </p:nvGrpSpPr>
          <p:grpSpPr>
            <a:xfrm>
              <a:off x="5006932" y="1025074"/>
              <a:ext cx="6153982" cy="4957738"/>
              <a:chOff x="5006932" y="1025074"/>
              <a:chExt cx="6153982" cy="4957738"/>
            </a:xfrm>
          </p:grpSpPr>
          <p:pic>
            <p:nvPicPr>
              <p:cNvPr id="21" name="Imagen 20"/>
              <p:cNvPicPr>
                <a:picLocks noChangeAspect="1"/>
              </p:cNvPicPr>
              <p:nvPr/>
            </p:nvPicPr>
            <p:blipFill rotWithShape="1">
              <a:blip r:embed="rId2"/>
              <a:srcRect l="57767" t="17031" r="36279" b="78572"/>
              <a:stretch/>
            </p:blipFill>
            <p:spPr>
              <a:xfrm>
                <a:off x="9743524" y="2521600"/>
                <a:ext cx="1193075" cy="531223"/>
              </a:xfrm>
              <a:prstGeom prst="rect">
                <a:avLst/>
              </a:prstGeom>
            </p:spPr>
          </p:pic>
          <p:sp>
            <p:nvSpPr>
              <p:cNvPr id="19" name="Rectángulo 18">
                <a:extLst>
                  <a:ext uri="{FF2B5EF4-FFF2-40B4-BE49-F238E27FC236}">
                    <a16:creationId xmlns:a16="http://schemas.microsoft.com/office/drawing/2014/main" id="{4B638888-2FC2-46D2-AD64-A5A94100E6AD}"/>
                  </a:ext>
                </a:extLst>
              </p:cNvPr>
              <p:cNvSpPr/>
              <p:nvPr/>
            </p:nvSpPr>
            <p:spPr>
              <a:xfrm>
                <a:off x="5006932" y="1025074"/>
                <a:ext cx="6153982" cy="4957738"/>
              </a:xfrm>
              <a:prstGeom prst="rect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 dirty="0">
                  <a:solidFill>
                    <a:srgbClr val="FF0000"/>
                  </a:solidFill>
                </a:endParaRPr>
              </a:p>
            </p:txBody>
          </p:sp>
          <p:pic>
            <p:nvPicPr>
              <p:cNvPr id="20" name="Imagen 19">
                <a:extLst>
                  <a:ext uri="{FF2B5EF4-FFF2-40B4-BE49-F238E27FC236}">
                    <a16:creationId xmlns:a16="http://schemas.microsoft.com/office/drawing/2014/main" id="{323603A9-1182-4E63-841E-668E159AFBB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35636" t="55822" r="55442" b="37160"/>
              <a:stretch/>
            </p:blipFill>
            <p:spPr>
              <a:xfrm>
                <a:off x="5558848" y="4298575"/>
                <a:ext cx="1991884" cy="882753"/>
              </a:xfrm>
              <a:prstGeom prst="rect">
                <a:avLst/>
              </a:prstGeom>
            </p:spPr>
          </p:pic>
        </p:grp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173AD88C-F6E7-4889-9F06-A6ECCA2C9E08}"/>
                </a:ext>
              </a:extLst>
            </p:cNvPr>
            <p:cNvSpPr/>
            <p:nvPr/>
          </p:nvSpPr>
          <p:spPr>
            <a:xfrm>
              <a:off x="5187084" y="2515140"/>
              <a:ext cx="4241924" cy="631842"/>
            </a:xfrm>
            <a:prstGeom prst="rect">
              <a:avLst/>
            </a:prstGeom>
            <a:solidFill>
              <a:schemeClr val="bg1"/>
            </a:solidFill>
            <a:ln w="1905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>
                <a:solidFill>
                  <a:srgbClr val="FF0000"/>
                </a:solidFill>
              </a:endParaRPr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0BCF2CD2-A6A9-414B-A95B-B4317959A588}"/>
                </a:ext>
              </a:extLst>
            </p:cNvPr>
            <p:cNvSpPr txBox="1"/>
            <p:nvPr/>
          </p:nvSpPr>
          <p:spPr>
            <a:xfrm>
              <a:off x="5266107" y="2677172"/>
              <a:ext cx="4569250" cy="3077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s-PE" sz="14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Director(a), ¿es usted es la única persona de contacto?</a:t>
              </a:r>
            </a:p>
          </p:txBody>
        </p:sp>
      </p:grpSp>
      <p:sp>
        <p:nvSpPr>
          <p:cNvPr id="23" name="CuadroTexto 22">
            <a:extLst>
              <a:ext uri="{FF2B5EF4-FFF2-40B4-BE49-F238E27FC236}">
                <a16:creationId xmlns:a16="http://schemas.microsoft.com/office/drawing/2014/main" id="{26D2CF9D-2D64-4B30-BAA9-24C669F87F78}"/>
              </a:ext>
            </a:extLst>
          </p:cNvPr>
          <p:cNvSpPr txBox="1"/>
          <p:nvPr/>
        </p:nvSpPr>
        <p:spPr>
          <a:xfrm>
            <a:off x="565354" y="1212908"/>
            <a:ext cx="41167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PE" sz="2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Identifique si hay otra persona que será responsable del registro de los estudiantes con discapacidad y responda:</a:t>
            </a: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EDF35031-89AE-4AAE-88C6-49B3E86F51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567" t="55848" r="35284" b="37134"/>
          <a:stretch/>
        </p:blipFill>
        <p:spPr>
          <a:xfrm>
            <a:off x="8260259" y="4588471"/>
            <a:ext cx="2743200" cy="892834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EE56A-6898-4B43-935F-4747823445D2}" type="slidenum">
              <a:rPr lang="es-PE" smtClean="0"/>
              <a:pPr/>
              <a:t>28</a:t>
            </a:fld>
            <a:endParaRPr lang="es-PE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6D9735EA-1836-49C5-A3B0-E0B7279DF4B7}"/>
              </a:ext>
            </a:extLst>
          </p:cNvPr>
          <p:cNvSpPr/>
          <p:nvPr/>
        </p:nvSpPr>
        <p:spPr>
          <a:xfrm>
            <a:off x="5546149" y="2886247"/>
            <a:ext cx="5653154" cy="449774"/>
          </a:xfrm>
          <a:prstGeom prst="rect">
            <a:avLst/>
          </a:prstGeom>
          <a:noFill/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rgbClr val="FF0000"/>
              </a:solidFill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282848" y="184723"/>
            <a:ext cx="5106226" cy="549728"/>
          </a:xfrm>
        </p:spPr>
        <p:txBody>
          <a:bodyPr>
            <a:normAutofit/>
          </a:bodyPr>
          <a:lstStyle/>
          <a:p>
            <a:r>
              <a:rPr lang="es-ES" sz="2800" dirty="0">
                <a:ln>
                  <a:solidFill>
                    <a:schemeClr val="accent6"/>
                  </a:solidFill>
                </a:ln>
                <a:solidFill>
                  <a:schemeClr val="accent6"/>
                </a:solidFill>
              </a:rPr>
              <a:t>Persona de contacto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17238" r="15560"/>
          <a:stretch/>
        </p:blipFill>
        <p:spPr>
          <a:xfrm>
            <a:off x="5935132" y="1587392"/>
            <a:ext cx="4856787" cy="116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28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66350517-CF68-421B-8CF3-379312ADAEA9}"/>
              </a:ext>
            </a:extLst>
          </p:cNvPr>
          <p:cNvGrpSpPr/>
          <p:nvPr/>
        </p:nvGrpSpPr>
        <p:grpSpPr>
          <a:xfrm>
            <a:off x="5286973" y="1325051"/>
            <a:ext cx="6153982" cy="4957738"/>
            <a:chOff x="5006932" y="1025074"/>
            <a:chExt cx="6153982" cy="4957738"/>
          </a:xfrm>
        </p:grpSpPr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F43A237A-CF33-485A-87E9-320D30B84065}"/>
                </a:ext>
              </a:extLst>
            </p:cNvPr>
            <p:cNvGrpSpPr/>
            <p:nvPr/>
          </p:nvGrpSpPr>
          <p:grpSpPr>
            <a:xfrm>
              <a:off x="5006932" y="1025074"/>
              <a:ext cx="6153982" cy="4957738"/>
              <a:chOff x="5006932" y="1025074"/>
              <a:chExt cx="6153982" cy="4957738"/>
            </a:xfrm>
          </p:grpSpPr>
          <p:sp>
            <p:nvSpPr>
              <p:cNvPr id="19" name="Rectángulo 18">
                <a:extLst>
                  <a:ext uri="{FF2B5EF4-FFF2-40B4-BE49-F238E27FC236}">
                    <a16:creationId xmlns:a16="http://schemas.microsoft.com/office/drawing/2014/main" id="{4B638888-2FC2-46D2-AD64-A5A94100E6AD}"/>
                  </a:ext>
                </a:extLst>
              </p:cNvPr>
              <p:cNvSpPr/>
              <p:nvPr/>
            </p:nvSpPr>
            <p:spPr>
              <a:xfrm>
                <a:off x="5006932" y="1025074"/>
                <a:ext cx="6153982" cy="4957738"/>
              </a:xfrm>
              <a:prstGeom prst="rect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 dirty="0">
                  <a:solidFill>
                    <a:srgbClr val="FF0000"/>
                  </a:solidFill>
                </a:endParaRPr>
              </a:p>
            </p:txBody>
          </p:sp>
          <p:pic>
            <p:nvPicPr>
              <p:cNvPr id="20" name="Imagen 19">
                <a:extLst>
                  <a:ext uri="{FF2B5EF4-FFF2-40B4-BE49-F238E27FC236}">
                    <a16:creationId xmlns:a16="http://schemas.microsoft.com/office/drawing/2014/main" id="{323603A9-1182-4E63-841E-668E159AFBB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35636" t="55822" r="55442" b="37160"/>
              <a:stretch/>
            </p:blipFill>
            <p:spPr>
              <a:xfrm>
                <a:off x="5558848" y="4298575"/>
                <a:ext cx="1991884" cy="882753"/>
              </a:xfrm>
              <a:prstGeom prst="rect">
                <a:avLst/>
              </a:prstGeom>
            </p:spPr>
          </p:pic>
        </p:grp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173AD88C-F6E7-4889-9F06-A6ECCA2C9E08}"/>
                </a:ext>
              </a:extLst>
            </p:cNvPr>
            <p:cNvSpPr/>
            <p:nvPr/>
          </p:nvSpPr>
          <p:spPr>
            <a:xfrm>
              <a:off x="5187084" y="2515140"/>
              <a:ext cx="4241924" cy="631842"/>
            </a:xfrm>
            <a:prstGeom prst="rect">
              <a:avLst/>
            </a:prstGeom>
            <a:solidFill>
              <a:schemeClr val="bg1"/>
            </a:solidFill>
            <a:ln w="1905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>
                <a:solidFill>
                  <a:srgbClr val="FF0000"/>
                </a:solidFill>
              </a:endParaRPr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0BCF2CD2-A6A9-414B-A95B-B4317959A588}"/>
                </a:ext>
              </a:extLst>
            </p:cNvPr>
            <p:cNvSpPr txBox="1"/>
            <p:nvPr/>
          </p:nvSpPr>
          <p:spPr>
            <a:xfrm>
              <a:off x="5266107" y="2677172"/>
              <a:ext cx="4569250" cy="3077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s-PE" sz="14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Director(a), ¿es usted es la única persona de contacto?</a:t>
              </a:r>
            </a:p>
          </p:txBody>
        </p:sp>
      </p:grpSp>
      <p:pic>
        <p:nvPicPr>
          <p:cNvPr id="24" name="Imagen 23">
            <a:extLst>
              <a:ext uri="{FF2B5EF4-FFF2-40B4-BE49-F238E27FC236}">
                <a16:creationId xmlns:a16="http://schemas.microsoft.com/office/drawing/2014/main" id="{EDF35031-89AE-4AAE-88C6-49B3E86F51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567" t="55848" r="35284" b="37134"/>
          <a:stretch/>
        </p:blipFill>
        <p:spPr>
          <a:xfrm>
            <a:off x="8260259" y="4588471"/>
            <a:ext cx="2743200" cy="892834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EE56A-6898-4B43-935F-4747823445D2}" type="slidenum">
              <a:rPr lang="es-PE" smtClean="0"/>
              <a:pPr/>
              <a:t>29</a:t>
            </a:fld>
            <a:endParaRPr lang="es-PE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282848" y="184723"/>
            <a:ext cx="5106226" cy="549728"/>
          </a:xfrm>
        </p:spPr>
        <p:txBody>
          <a:bodyPr>
            <a:normAutofit/>
          </a:bodyPr>
          <a:lstStyle/>
          <a:p>
            <a:r>
              <a:rPr lang="es-ES" sz="2800" dirty="0">
                <a:ln>
                  <a:solidFill>
                    <a:schemeClr val="accent6"/>
                  </a:solidFill>
                </a:ln>
                <a:solidFill>
                  <a:schemeClr val="accent6"/>
                </a:solidFill>
              </a:rPr>
              <a:t>Persona de contacto – </a:t>
            </a:r>
            <a:r>
              <a:rPr lang="es-ES" sz="28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opción 1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17238" r="15560"/>
          <a:stretch/>
        </p:blipFill>
        <p:spPr>
          <a:xfrm>
            <a:off x="5935132" y="1587392"/>
            <a:ext cx="4856787" cy="1160624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55BD213E-025A-4489-AF6A-CE7ADF44EB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265" t="17650" r="36668" b="78812"/>
          <a:stretch/>
        </p:blipFill>
        <p:spPr>
          <a:xfrm>
            <a:off x="10047906" y="2886247"/>
            <a:ext cx="1157595" cy="454819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6D9735EA-1836-49C5-A3B0-E0B7279DF4B7}"/>
              </a:ext>
            </a:extLst>
          </p:cNvPr>
          <p:cNvSpPr/>
          <p:nvPr/>
        </p:nvSpPr>
        <p:spPr>
          <a:xfrm>
            <a:off x="10047665" y="2886247"/>
            <a:ext cx="645736" cy="449774"/>
          </a:xfrm>
          <a:prstGeom prst="rect">
            <a:avLst/>
          </a:prstGeom>
          <a:noFill/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rgbClr val="FF0000"/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8F7EC6A-4407-483E-84F7-6AFE4A993251}"/>
              </a:ext>
            </a:extLst>
          </p:cNvPr>
          <p:cNvSpPr txBox="1"/>
          <p:nvPr/>
        </p:nvSpPr>
        <p:spPr>
          <a:xfrm>
            <a:off x="751567" y="2043517"/>
            <a:ext cx="390264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AutoNum type="arabicPeriod"/>
              <a:defRPr/>
            </a:pPr>
            <a:r>
              <a:rPr lang="es-PE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Director, si usted es la única persona de contacto, haga clic en </a:t>
            </a:r>
            <a:r>
              <a:rPr lang="es-PE" sz="2000" b="1" dirty="0">
                <a:solidFill>
                  <a:schemeClr val="accent5"/>
                </a:solidFill>
              </a:rPr>
              <a:t>SÍ</a:t>
            </a:r>
          </a:p>
          <a:p>
            <a:pPr marL="457200" lvl="0" indent="-457200">
              <a:buAutoNum type="arabicPeriod"/>
              <a:defRPr/>
            </a:pPr>
            <a:endParaRPr lang="es-PE" sz="20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457200" lvl="0" indent="-457200">
              <a:buAutoNum type="arabicPeriod"/>
              <a:defRPr/>
            </a:pPr>
            <a:endParaRPr lang="es-PE" sz="20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457200" lvl="0" indent="-457200">
              <a:buAutoNum type="arabicPeriod"/>
              <a:defRPr/>
            </a:pPr>
            <a:endParaRPr lang="es-PE" sz="20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457200" lvl="0" indent="-457200">
              <a:buAutoNum type="arabicPeriod"/>
              <a:defRPr/>
            </a:pPr>
            <a:endParaRPr lang="es-PE" sz="20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457200" lvl="0" indent="-457200">
              <a:buAutoNum type="arabicPeriod"/>
              <a:defRPr/>
            </a:pPr>
            <a:endParaRPr lang="es-PE" sz="20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457200" lvl="0" indent="-457200">
              <a:buAutoNum type="arabicPeriod"/>
              <a:defRPr/>
            </a:pPr>
            <a:endParaRPr lang="es-PE" sz="20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457200" lvl="0" indent="-457200">
              <a:buAutoNum type="arabicPeriod"/>
              <a:defRPr/>
            </a:pPr>
            <a:r>
              <a:rPr lang="es-PE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Haga clic en el botón</a:t>
            </a:r>
            <a:r>
              <a:rPr lang="es-PE" sz="2000" b="1" dirty="0">
                <a:solidFill>
                  <a:schemeClr val="accent5"/>
                </a:solidFill>
              </a:rPr>
              <a:t> continuar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09478BAD-FE9A-435B-A28E-6BBAB74C6FAD}"/>
              </a:ext>
            </a:extLst>
          </p:cNvPr>
          <p:cNvSpPr/>
          <p:nvPr/>
        </p:nvSpPr>
        <p:spPr>
          <a:xfrm>
            <a:off x="8408976" y="4764427"/>
            <a:ext cx="2487624" cy="493371"/>
          </a:xfrm>
          <a:prstGeom prst="rect">
            <a:avLst/>
          </a:prstGeom>
          <a:noFill/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6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00B9053-2719-B719-DAC4-CB4D255C3F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918" t="18814" r="5163" b="1991"/>
          <a:stretch/>
        </p:blipFill>
        <p:spPr>
          <a:xfrm>
            <a:off x="2463662" y="1882592"/>
            <a:ext cx="4385375" cy="483518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5715" y="3408884"/>
            <a:ext cx="4070363" cy="2756058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EE56A-6898-4B43-935F-4747823445D2}" type="slidenum">
              <a:rPr lang="es-PE" smtClean="0"/>
              <a:pPr/>
              <a:t>3</a:t>
            </a:fld>
            <a:endParaRPr lang="es-PE"/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282848" y="184723"/>
            <a:ext cx="5106226" cy="549728"/>
          </a:xfrm>
        </p:spPr>
        <p:txBody>
          <a:bodyPr>
            <a:normAutofit/>
          </a:bodyPr>
          <a:lstStyle/>
          <a:p>
            <a:r>
              <a:rPr lang="es-ES" sz="2800" dirty="0">
                <a:ln>
                  <a:solidFill>
                    <a:schemeClr val="accent6"/>
                  </a:solidFill>
                </a:ln>
                <a:solidFill>
                  <a:schemeClr val="accent6"/>
                </a:solidFill>
              </a:rPr>
              <a:t>Verificar la participación de la IE 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79660" y="3730375"/>
            <a:ext cx="183015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PE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Ingrese el </a:t>
            </a:r>
            <a:r>
              <a:rPr lang="es-PE" sz="2000" b="1" dirty="0">
                <a:solidFill>
                  <a:srgbClr val="FF0000"/>
                </a:solidFill>
              </a:rPr>
              <a:t>código </a:t>
            </a:r>
            <a:r>
              <a:rPr lang="es-PE" sz="2000" b="1" dirty="0" smtClean="0">
                <a:solidFill>
                  <a:srgbClr val="FF0000"/>
                </a:solidFill>
              </a:rPr>
              <a:t>modular + </a:t>
            </a:r>
            <a:endParaRPr lang="es-PE" sz="2000" b="1" dirty="0" smtClean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s-PE" sz="2000" b="1" dirty="0" smtClean="0">
                <a:solidFill>
                  <a:srgbClr val="FF0000"/>
                </a:solidFill>
              </a:rPr>
              <a:t>anexo </a:t>
            </a:r>
          </a:p>
          <a:p>
            <a:pPr algn="ctr">
              <a:defRPr/>
            </a:pPr>
            <a:endParaRPr lang="es-PE" sz="2000" b="1" dirty="0" smtClean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s-PE" sz="2400" b="1" dirty="0" smtClean="0">
                <a:solidFill>
                  <a:srgbClr val="FF0000"/>
                </a:solidFill>
              </a:rPr>
              <a:t>(8 dígitos)</a:t>
            </a:r>
            <a:endParaRPr lang="es-PE" sz="2400" b="1" dirty="0">
              <a:solidFill>
                <a:srgbClr val="FF0000"/>
              </a:solidFill>
            </a:endParaRPr>
          </a:p>
        </p:txBody>
      </p:sp>
      <p:sp>
        <p:nvSpPr>
          <p:cNvPr id="17" name="Rectángulo 17">
            <a:extLst>
              <a:ext uri="{FF2B5EF4-FFF2-40B4-BE49-F238E27FC236}">
                <a16:creationId xmlns:a16="http://schemas.microsoft.com/office/drawing/2014/main" id="{E70D4286-3E26-4475-A7F1-75BBE9B1751C}"/>
              </a:ext>
            </a:extLst>
          </p:cNvPr>
          <p:cNvSpPr/>
          <p:nvPr/>
        </p:nvSpPr>
        <p:spPr>
          <a:xfrm>
            <a:off x="2727959" y="3995758"/>
            <a:ext cx="3947161" cy="332402"/>
          </a:xfrm>
          <a:prstGeom prst="rect">
            <a:avLst/>
          </a:prstGeom>
          <a:noFill/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rgbClr val="FF0000"/>
              </a:solidFill>
            </a:endParaRPr>
          </a:p>
        </p:txBody>
      </p:sp>
      <p:sp>
        <p:nvSpPr>
          <p:cNvPr id="18" name="Arrow: Down 4">
            <a:extLst>
              <a:ext uri="{FF2B5EF4-FFF2-40B4-BE49-F238E27FC236}">
                <a16:creationId xmlns:a16="http://schemas.microsoft.com/office/drawing/2014/main" id="{E5F2284F-AB80-49E3-A1FE-C97C72A21DAA}"/>
              </a:ext>
            </a:extLst>
          </p:cNvPr>
          <p:cNvSpPr/>
          <p:nvPr/>
        </p:nvSpPr>
        <p:spPr>
          <a:xfrm rot="16200000" flipH="1">
            <a:off x="1977070" y="4017304"/>
            <a:ext cx="482600" cy="439507"/>
          </a:xfrm>
          <a:prstGeom prst="downArrow">
            <a:avLst/>
          </a:prstGeom>
          <a:solidFill>
            <a:schemeClr val="accent5"/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1" name="CuadroTexto 15">
            <a:extLst>
              <a:ext uri="{FF2B5EF4-FFF2-40B4-BE49-F238E27FC236}">
                <a16:creationId xmlns:a16="http://schemas.microsoft.com/office/drawing/2014/main" id="{21B90E20-2081-4A45-8CD9-14850540A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808" y="890151"/>
            <a:ext cx="111590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s-ES" altLang="zh-CN" sz="2000" dirty="0">
                <a:latin typeface="+mn-lt"/>
                <a:cs typeface="Arial" charset="0"/>
                <a:sym typeface="Calibri" panose="020F0502020204030204" pitchFamily="34" charset="0"/>
              </a:rPr>
              <a:t>Primero verifique si su IE requiere registrar la información de los estudiantes con discapacidad en el R-NEE.</a:t>
            </a: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5"/>
          <a:srcRect l="35139" t="41235" r="38055" b="46913"/>
          <a:stretch/>
        </p:blipFill>
        <p:spPr>
          <a:xfrm>
            <a:off x="7508890" y="1838096"/>
            <a:ext cx="4070363" cy="1012319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26D2CF9D-2D64-4B30-BAA9-24C669F87F78}"/>
              </a:ext>
            </a:extLst>
          </p:cNvPr>
          <p:cNvSpPr txBox="1"/>
          <p:nvPr/>
        </p:nvSpPr>
        <p:spPr>
          <a:xfrm>
            <a:off x="7402888" y="1445330"/>
            <a:ext cx="4116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PE" dirty="0">
                <a:solidFill>
                  <a:prstClr val="black">
                    <a:lumMod val="65000"/>
                    <a:lumOff val="35000"/>
                  </a:prstClr>
                </a:solidFill>
              </a:rPr>
              <a:t>IE </a:t>
            </a:r>
            <a:r>
              <a:rPr lang="es-PE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no </a:t>
            </a:r>
            <a:r>
              <a:rPr lang="es-PE" dirty="0">
                <a:solidFill>
                  <a:prstClr val="black">
                    <a:lumMod val="65000"/>
                    <a:lumOff val="35000"/>
                  </a:prstClr>
                </a:solidFill>
              </a:rPr>
              <a:t>está focalizada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26D2CF9D-2D64-4B30-BAA9-24C669F87F78}"/>
              </a:ext>
            </a:extLst>
          </p:cNvPr>
          <p:cNvSpPr txBox="1"/>
          <p:nvPr/>
        </p:nvSpPr>
        <p:spPr>
          <a:xfrm>
            <a:off x="7402888" y="3035470"/>
            <a:ext cx="4116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PE" dirty="0">
                <a:solidFill>
                  <a:prstClr val="black">
                    <a:lumMod val="65000"/>
                    <a:lumOff val="35000"/>
                  </a:prstClr>
                </a:solidFill>
              </a:rPr>
              <a:t>IE </a:t>
            </a:r>
            <a:r>
              <a:rPr lang="es-PE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sí </a:t>
            </a:r>
            <a:r>
              <a:rPr lang="es-PE" dirty="0">
                <a:solidFill>
                  <a:prstClr val="black">
                    <a:lumMod val="65000"/>
                    <a:lumOff val="35000"/>
                  </a:prstClr>
                </a:solidFill>
              </a:rPr>
              <a:t>está focalizada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6D2CF9D-2D64-4B30-BAA9-24C669F87F78}"/>
              </a:ext>
            </a:extLst>
          </p:cNvPr>
          <p:cNvSpPr txBox="1"/>
          <p:nvPr/>
        </p:nvSpPr>
        <p:spPr>
          <a:xfrm>
            <a:off x="7462541" y="6348441"/>
            <a:ext cx="4116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PE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Finalmente, haga </a:t>
            </a:r>
            <a:r>
              <a:rPr lang="es-PE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click</a:t>
            </a:r>
            <a:r>
              <a:rPr lang="es-PE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en ACEPTO</a:t>
            </a:r>
            <a:endParaRPr lang="es-PE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5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9006" y="866623"/>
            <a:ext cx="5582393" cy="569504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6" name="CuadroTexto 6">
            <a:extLst>
              <a:ext uri="{FF2B5EF4-FFF2-40B4-BE49-F238E27FC236}">
                <a16:creationId xmlns:a16="http://schemas.microsoft.com/office/drawing/2014/main" id="{245D4A63-D750-487A-BBDC-886E88BDA191}"/>
              </a:ext>
            </a:extLst>
          </p:cNvPr>
          <p:cNvSpPr txBox="1"/>
          <p:nvPr/>
        </p:nvSpPr>
        <p:spPr>
          <a:xfrm>
            <a:off x="540788" y="1378735"/>
            <a:ext cx="404197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AutoNum type="arabicPeriod"/>
              <a:defRPr/>
            </a:pPr>
            <a:r>
              <a:rPr lang="es-PE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Director, si usted no es la única persona de contacto del registro, haga clic en </a:t>
            </a:r>
            <a:r>
              <a:rPr lang="es-PE" sz="2000" b="1" dirty="0">
                <a:solidFill>
                  <a:schemeClr val="accent5"/>
                </a:solidFill>
              </a:rPr>
              <a:t>No</a:t>
            </a:r>
          </a:p>
          <a:p>
            <a:pPr marL="457200" lvl="0" indent="-457200">
              <a:buAutoNum type="arabicPeriod"/>
              <a:defRPr/>
            </a:pPr>
            <a:endParaRPr lang="es-PE" sz="2000" b="1" dirty="0">
              <a:solidFill>
                <a:schemeClr val="accent5"/>
              </a:solidFill>
            </a:endParaRPr>
          </a:p>
          <a:p>
            <a:pPr marL="457200" lvl="0" indent="-457200">
              <a:buAutoNum type="arabicPeriod"/>
              <a:defRPr/>
            </a:pPr>
            <a:endParaRPr lang="es-PE" sz="20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457200" lvl="0" indent="-457200">
              <a:buAutoNum type="arabicPeriod"/>
              <a:defRPr/>
            </a:pPr>
            <a:endParaRPr lang="es-PE" sz="20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457200" lvl="0" indent="-457200">
              <a:buAutoNum type="arabicPeriod"/>
              <a:defRPr/>
            </a:pPr>
            <a:r>
              <a:rPr lang="es-PE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Complete la información solicitada de la otra persona encargada que usted designe</a:t>
            </a:r>
          </a:p>
          <a:p>
            <a:pPr marL="457200" lvl="0" indent="-457200">
              <a:buAutoNum type="arabicPeriod"/>
              <a:defRPr/>
            </a:pPr>
            <a:endParaRPr lang="es-PE" sz="20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457200" lvl="0" indent="-457200">
              <a:buAutoNum type="arabicPeriod"/>
              <a:defRPr/>
            </a:pPr>
            <a:endParaRPr lang="es-PE" sz="20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457200" lvl="0" indent="-457200">
              <a:buAutoNum type="arabicPeriod"/>
              <a:defRPr/>
            </a:pPr>
            <a:endParaRPr lang="es-PE" sz="20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457200" lvl="0" indent="-457200">
              <a:buAutoNum type="arabicPeriod"/>
              <a:defRPr/>
            </a:pPr>
            <a:endParaRPr lang="es-PE" sz="20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457200" lvl="0" indent="-457200">
              <a:buAutoNum type="arabicPeriod"/>
              <a:defRPr/>
            </a:pPr>
            <a:endParaRPr lang="es-PE" sz="20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457200" lvl="0" indent="-457200">
              <a:buAutoNum type="arabicPeriod"/>
              <a:defRPr/>
            </a:pPr>
            <a:endParaRPr lang="es-PE" sz="20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457200" lvl="0" indent="-457200">
              <a:buAutoNum type="arabicPeriod"/>
              <a:defRPr/>
            </a:pPr>
            <a:r>
              <a:rPr lang="es-PE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Haga clic en el botón</a:t>
            </a:r>
            <a:r>
              <a:rPr lang="es-PE" sz="20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PE" sz="2000" b="1" dirty="0">
                <a:solidFill>
                  <a:schemeClr val="accent5"/>
                </a:solidFill>
              </a:rPr>
              <a:t>continuar</a:t>
            </a:r>
            <a:endParaRPr lang="es-PE" sz="20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93281F87-BCCF-41E3-BEC0-B7610F7CF4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894" t="21022" r="49886" b="46889"/>
          <a:stretch/>
        </p:blipFill>
        <p:spPr>
          <a:xfrm>
            <a:off x="5279006" y="2262192"/>
            <a:ext cx="2893976" cy="3431851"/>
          </a:xfrm>
          <a:prstGeom prst="rect">
            <a:avLst/>
          </a:prstGeom>
        </p:spPr>
      </p:pic>
      <p:sp>
        <p:nvSpPr>
          <p:cNvPr id="32" name="Rectángulo 31">
            <a:extLst>
              <a:ext uri="{FF2B5EF4-FFF2-40B4-BE49-F238E27FC236}">
                <a16:creationId xmlns:a16="http://schemas.microsoft.com/office/drawing/2014/main" id="{BC69A3EE-5A63-45B9-A29E-E2B8BD0F25EE}"/>
              </a:ext>
            </a:extLst>
          </p:cNvPr>
          <p:cNvSpPr/>
          <p:nvPr/>
        </p:nvSpPr>
        <p:spPr>
          <a:xfrm>
            <a:off x="8695267" y="5978327"/>
            <a:ext cx="2015926" cy="406643"/>
          </a:xfrm>
          <a:prstGeom prst="rect">
            <a:avLst/>
          </a:prstGeom>
          <a:noFill/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rgbClr val="FF0000"/>
              </a:solidFill>
            </a:endParaRPr>
          </a:p>
        </p:txBody>
      </p:sp>
      <p:sp>
        <p:nvSpPr>
          <p:cNvPr id="33" name="Rectángulo 8">
            <a:extLst>
              <a:ext uri="{FF2B5EF4-FFF2-40B4-BE49-F238E27FC236}">
                <a16:creationId xmlns:a16="http://schemas.microsoft.com/office/drawing/2014/main" id="{C7DBEAB4-BE8D-4DC0-B2C3-006522066955}"/>
              </a:ext>
            </a:extLst>
          </p:cNvPr>
          <p:cNvSpPr/>
          <p:nvPr/>
        </p:nvSpPr>
        <p:spPr>
          <a:xfrm>
            <a:off x="9678758" y="1972521"/>
            <a:ext cx="486393" cy="332006"/>
          </a:xfrm>
          <a:prstGeom prst="rect">
            <a:avLst/>
          </a:prstGeom>
          <a:noFill/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rgbClr val="FF0000"/>
              </a:solidFill>
            </a:endParaRP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09698B4E-A865-4296-AE88-237F8C38C040}"/>
              </a:ext>
            </a:extLst>
          </p:cNvPr>
          <p:cNvSpPr/>
          <p:nvPr/>
        </p:nvSpPr>
        <p:spPr>
          <a:xfrm>
            <a:off x="5414258" y="2194458"/>
            <a:ext cx="2817501" cy="3550076"/>
          </a:xfrm>
          <a:prstGeom prst="rect">
            <a:avLst/>
          </a:prstGeom>
          <a:noFill/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rgbClr val="FF0000"/>
              </a:solidFill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EE56A-6898-4B43-935F-4747823445D2}" type="slidenum">
              <a:rPr lang="es-PE" smtClean="0"/>
              <a:pPr/>
              <a:t>30</a:t>
            </a:fld>
            <a:endParaRPr lang="es-PE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282848" y="184723"/>
            <a:ext cx="5106226" cy="549728"/>
          </a:xfrm>
        </p:spPr>
        <p:txBody>
          <a:bodyPr>
            <a:normAutofit/>
          </a:bodyPr>
          <a:lstStyle/>
          <a:p>
            <a:r>
              <a:rPr lang="es-ES" sz="2800" dirty="0">
                <a:ln>
                  <a:solidFill>
                    <a:schemeClr val="accent6"/>
                  </a:solidFill>
                </a:ln>
                <a:solidFill>
                  <a:schemeClr val="accent6"/>
                </a:solidFill>
              </a:rPr>
              <a:t>Persona de contacto – </a:t>
            </a:r>
            <a:r>
              <a:rPr lang="es-ES" sz="2800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</a:rPr>
              <a:t>opción 2</a:t>
            </a:r>
          </a:p>
        </p:txBody>
      </p:sp>
      <p:sp>
        <p:nvSpPr>
          <p:cNvPr id="4" name="Rectángulo redondeado 3"/>
          <p:cNvSpPr/>
          <p:nvPr/>
        </p:nvSpPr>
        <p:spPr>
          <a:xfrm>
            <a:off x="10227732" y="1972521"/>
            <a:ext cx="351425" cy="330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3045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643EAD81-E908-44BA-A322-529A898B33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2" t="1700" r="1889" b="7575"/>
          <a:stretch/>
        </p:blipFill>
        <p:spPr>
          <a:xfrm>
            <a:off x="5389074" y="1105879"/>
            <a:ext cx="5261509" cy="474895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7F2F5251-84AF-4FC7-BB0A-401007A3B577}"/>
              </a:ext>
            </a:extLst>
          </p:cNvPr>
          <p:cNvSpPr txBox="1"/>
          <p:nvPr/>
        </p:nvSpPr>
        <p:spPr>
          <a:xfrm>
            <a:off x="634508" y="2069184"/>
            <a:ext cx="440290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Tx/>
              <a:buAutoNum type="arabicPeriod"/>
              <a:defRPr/>
            </a:pPr>
            <a:r>
              <a:rPr lang="es-PE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Cuando termine de registrar los datos en el formulario le aparecerá el siguiente mensaje:</a:t>
            </a:r>
            <a:endParaRPr kumimoji="0" lang="es-PE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s-PE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s-PE" sz="20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s-PE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s-PE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s-PE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Si ya finalizó, haga clic en el botón </a:t>
            </a:r>
            <a:r>
              <a:rPr lang="es-PE" sz="2000" b="1" dirty="0">
                <a:solidFill>
                  <a:schemeClr val="accent5"/>
                </a:solidFill>
              </a:rPr>
              <a:t>Guardar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s-PE" sz="2000" b="1" dirty="0">
              <a:solidFill>
                <a:schemeClr val="accent5"/>
              </a:solidFill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es-PE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Si tuviera que realizar algún cambio, haga clic en el botón </a:t>
            </a:r>
            <a:r>
              <a:rPr lang="es-PE" sz="2000" b="1" dirty="0">
                <a:solidFill>
                  <a:schemeClr val="accent5"/>
                </a:solidFill>
              </a:rPr>
              <a:t>Regresar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EE56A-6898-4B43-935F-4747823445D2}" type="slidenum">
              <a:rPr lang="es-PE" smtClean="0"/>
              <a:pPr/>
              <a:t>31</a:t>
            </a:fld>
            <a:endParaRPr lang="es-PE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6D9735EA-1836-49C5-A3B0-E0B7279DF4B7}"/>
              </a:ext>
            </a:extLst>
          </p:cNvPr>
          <p:cNvSpPr/>
          <p:nvPr/>
        </p:nvSpPr>
        <p:spPr>
          <a:xfrm>
            <a:off x="6978322" y="4537181"/>
            <a:ext cx="2096009" cy="383404"/>
          </a:xfrm>
          <a:prstGeom prst="rect">
            <a:avLst/>
          </a:prstGeom>
          <a:noFill/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rgbClr val="FF0000"/>
              </a:solidFill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09478BAD-FE9A-435B-A28E-6BBAB74C6FAD}"/>
              </a:ext>
            </a:extLst>
          </p:cNvPr>
          <p:cNvSpPr/>
          <p:nvPr/>
        </p:nvSpPr>
        <p:spPr>
          <a:xfrm>
            <a:off x="6978321" y="5253838"/>
            <a:ext cx="2096009" cy="400110"/>
          </a:xfrm>
          <a:prstGeom prst="rect">
            <a:avLst/>
          </a:prstGeom>
          <a:noFill/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rgbClr val="FF0000"/>
              </a:solidFill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282848" y="184723"/>
            <a:ext cx="5106226" cy="549728"/>
          </a:xfrm>
        </p:spPr>
        <p:txBody>
          <a:bodyPr>
            <a:normAutofit/>
          </a:bodyPr>
          <a:lstStyle/>
          <a:p>
            <a:r>
              <a:rPr lang="es-ES" sz="2800" dirty="0">
                <a:ln>
                  <a:solidFill>
                    <a:schemeClr val="accent6"/>
                  </a:solidFill>
                </a:ln>
                <a:solidFill>
                  <a:schemeClr val="accent6"/>
                </a:solidFill>
              </a:rPr>
              <a:t>Guardar la información ingresada</a:t>
            </a:r>
          </a:p>
        </p:txBody>
      </p:sp>
    </p:spTree>
    <p:extLst>
      <p:ext uri="{BB962C8B-B14F-4D97-AF65-F5344CB8AC3E}">
        <p14:creationId xmlns:p14="http://schemas.microsoft.com/office/powerpoint/2010/main" val="194405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2A65E90-E2E9-441F-B053-E970088E72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80" t="725" r="1029" b="1420"/>
          <a:stretch/>
        </p:blipFill>
        <p:spPr>
          <a:xfrm>
            <a:off x="5557907" y="1094589"/>
            <a:ext cx="4796827" cy="511103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60ADD98F-1916-45B7-8099-D96CA756BBDA}"/>
              </a:ext>
            </a:extLst>
          </p:cNvPr>
          <p:cNvSpPr txBox="1"/>
          <p:nvPr/>
        </p:nvSpPr>
        <p:spPr>
          <a:xfrm>
            <a:off x="713755" y="1787314"/>
            <a:ext cx="38572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P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</a:rPr>
              <a:t>Luego de guardar la información del formulario, se enviará un mensaje a su correo electrónico que debe revisar.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s-PE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s-PE" sz="20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s-PE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s-PE" sz="20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s-PE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s-PE" sz="20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s-PE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s-PE" sz="20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PE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es-PE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Haga clic en el botón </a:t>
            </a:r>
            <a:r>
              <a:rPr lang="es-PE" sz="2000" b="1" dirty="0">
                <a:solidFill>
                  <a:schemeClr val="accent5"/>
                </a:solidFill>
              </a:rPr>
              <a:t>finalizar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EE56A-6898-4B43-935F-4747823445D2}" type="slidenum">
              <a:rPr lang="es-PE" smtClean="0"/>
              <a:pPr/>
              <a:t>32</a:t>
            </a:fld>
            <a:endParaRPr lang="es-PE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6D9735EA-1836-49C5-A3B0-E0B7279DF4B7}"/>
              </a:ext>
            </a:extLst>
          </p:cNvPr>
          <p:cNvSpPr/>
          <p:nvPr/>
        </p:nvSpPr>
        <p:spPr>
          <a:xfrm>
            <a:off x="6146801" y="1911431"/>
            <a:ext cx="3699932" cy="899502"/>
          </a:xfrm>
          <a:prstGeom prst="rect">
            <a:avLst/>
          </a:prstGeom>
          <a:noFill/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rgbClr val="FF0000"/>
              </a:solidFill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09478BAD-FE9A-435B-A28E-6BBAB74C6FAD}"/>
              </a:ext>
            </a:extLst>
          </p:cNvPr>
          <p:cNvSpPr/>
          <p:nvPr/>
        </p:nvSpPr>
        <p:spPr>
          <a:xfrm>
            <a:off x="8441267" y="5746242"/>
            <a:ext cx="1828800" cy="400110"/>
          </a:xfrm>
          <a:prstGeom prst="rect">
            <a:avLst/>
          </a:prstGeom>
          <a:noFill/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rgbClr val="FF0000"/>
              </a:solidFill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282848" y="184723"/>
            <a:ext cx="5106226" cy="549728"/>
          </a:xfrm>
        </p:spPr>
        <p:txBody>
          <a:bodyPr>
            <a:normAutofit/>
          </a:bodyPr>
          <a:lstStyle/>
          <a:p>
            <a:r>
              <a:rPr lang="es-ES" sz="2800" dirty="0">
                <a:ln>
                  <a:solidFill>
                    <a:schemeClr val="accent6"/>
                  </a:solidFill>
                </a:ln>
                <a:solidFill>
                  <a:schemeClr val="accent6"/>
                </a:solidFill>
              </a:rPr>
              <a:t>Revisar el correo electrónico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7074232" y="1982325"/>
            <a:ext cx="200203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1400" b="1" dirty="0">
                <a:solidFill>
                  <a:schemeClr val="accent5"/>
                </a:solidFill>
              </a:rPr>
              <a:t>rosavp@gmail.com</a:t>
            </a:r>
          </a:p>
        </p:txBody>
      </p:sp>
    </p:spTree>
    <p:extLst>
      <p:ext uri="{BB962C8B-B14F-4D97-AF65-F5344CB8AC3E}">
        <p14:creationId xmlns:p14="http://schemas.microsoft.com/office/powerpoint/2010/main" val="178218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upo 32"/>
          <p:cNvGrpSpPr/>
          <p:nvPr/>
        </p:nvGrpSpPr>
        <p:grpSpPr>
          <a:xfrm>
            <a:off x="2709399" y="852984"/>
            <a:ext cx="9147161" cy="5429281"/>
            <a:chOff x="2700933" y="734451"/>
            <a:chExt cx="9147161" cy="5429281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60854" y="2000151"/>
              <a:ext cx="6687240" cy="4163581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4"/>
            <a:srcRect t="32787"/>
            <a:stretch/>
          </p:blipFill>
          <p:spPr>
            <a:xfrm>
              <a:off x="2700933" y="734451"/>
              <a:ext cx="6620799" cy="1242180"/>
            </a:xfrm>
            <a:prstGeom prst="rect">
              <a:avLst/>
            </a:prstGeom>
          </p:spPr>
        </p:pic>
        <p:pic>
          <p:nvPicPr>
            <p:cNvPr id="32" name="Imagen 31"/>
            <p:cNvPicPr>
              <a:picLocks noChangeAspect="1"/>
            </p:cNvPicPr>
            <p:nvPr/>
          </p:nvPicPr>
          <p:blipFill rotWithShape="1">
            <a:blip r:embed="rId5"/>
            <a:srcRect t="9024" r="1775"/>
            <a:stretch/>
          </p:blipFill>
          <p:spPr>
            <a:xfrm>
              <a:off x="2710373" y="1790599"/>
              <a:ext cx="2411960" cy="3434831"/>
            </a:xfrm>
            <a:prstGeom prst="rect">
              <a:avLst/>
            </a:prstGeom>
          </p:spPr>
        </p:pic>
      </p:grp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EE56A-6898-4B43-935F-4747823445D2}" type="slidenum">
              <a:rPr lang="es-PE" smtClean="0"/>
              <a:pPr/>
              <a:t>33</a:t>
            </a:fld>
            <a:endParaRPr lang="es-PE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282848" y="184723"/>
            <a:ext cx="5106226" cy="549728"/>
          </a:xfrm>
        </p:spPr>
        <p:txBody>
          <a:bodyPr>
            <a:normAutofit/>
          </a:bodyPr>
          <a:lstStyle/>
          <a:p>
            <a:r>
              <a:rPr lang="es-ES" sz="2800" dirty="0">
                <a:ln>
                  <a:solidFill>
                    <a:schemeClr val="accent6"/>
                  </a:solidFill>
                </a:ln>
                <a:solidFill>
                  <a:schemeClr val="accent6"/>
                </a:solidFill>
              </a:rPr>
              <a:t>Revisar el correo electrónico</a:t>
            </a:r>
          </a:p>
        </p:txBody>
      </p:sp>
      <p:sp>
        <p:nvSpPr>
          <p:cNvPr id="22" name="Marcador de contenido 2">
            <a:extLst>
              <a:ext uri="{FF2B5EF4-FFF2-40B4-BE49-F238E27FC236}">
                <a16:creationId xmlns:a16="http://schemas.microsoft.com/office/drawing/2014/main" id="{034D4B63-47C5-44FA-BD4C-ABB826AB705D}"/>
              </a:ext>
            </a:extLst>
          </p:cNvPr>
          <p:cNvSpPr txBox="1">
            <a:spLocks/>
          </p:cNvSpPr>
          <p:nvPr/>
        </p:nvSpPr>
        <p:spPr>
          <a:xfrm>
            <a:off x="350934" y="1574647"/>
            <a:ext cx="2179688" cy="389617"/>
          </a:xfrm>
          <a:prstGeom prst="roundRect">
            <a:avLst/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P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Bandeja de entrada</a:t>
            </a:r>
            <a:endParaRPr lang="es-PE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C4131237-6232-4035-A52E-8990B322C7BF}"/>
              </a:ext>
            </a:extLst>
          </p:cNvPr>
          <p:cNvSpPr txBox="1"/>
          <p:nvPr/>
        </p:nvSpPr>
        <p:spPr>
          <a:xfrm>
            <a:off x="965198" y="5722925"/>
            <a:ext cx="1565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PE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Haga</a:t>
            </a: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</a:rPr>
              <a:t> clic</a:t>
            </a:r>
            <a:endParaRPr kumimoji="0" lang="es-PE" sz="24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9" name="Rectángulo redondeado 18">
            <a:extLst>
              <a:ext uri="{FF2B5EF4-FFF2-40B4-BE49-F238E27FC236}">
                <a16:creationId xmlns:a16="http://schemas.microsoft.com/office/drawing/2014/main" id="{142C2DE1-7E2D-4000-8CA7-0EBD195DFFEF}"/>
              </a:ext>
            </a:extLst>
          </p:cNvPr>
          <p:cNvSpPr/>
          <p:nvPr/>
        </p:nvSpPr>
        <p:spPr>
          <a:xfrm>
            <a:off x="2657623" y="1555028"/>
            <a:ext cx="2346175" cy="409237"/>
          </a:xfrm>
          <a:prstGeom prst="roundRect">
            <a:avLst>
              <a:gd name="adj" fmla="val 29080"/>
            </a:avLst>
          </a:prstGeom>
          <a:noFill/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rgbClr val="FF0000"/>
              </a:solidFill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D39C62C1-D130-43FC-BF94-7785E0EEEC7B}"/>
              </a:ext>
            </a:extLst>
          </p:cNvPr>
          <p:cNvSpPr/>
          <p:nvPr/>
        </p:nvSpPr>
        <p:spPr>
          <a:xfrm>
            <a:off x="5169320" y="1327929"/>
            <a:ext cx="4170318" cy="767235"/>
          </a:xfrm>
          <a:prstGeom prst="rect">
            <a:avLst/>
          </a:prstGeom>
          <a:noFill/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rgbClr val="FF0000"/>
              </a:solidFill>
            </a:endParaRPr>
          </a:p>
        </p:txBody>
      </p:sp>
      <p:sp>
        <p:nvSpPr>
          <p:cNvPr id="28" name="Rectángulo redondeado 27">
            <a:extLst>
              <a:ext uri="{FF2B5EF4-FFF2-40B4-BE49-F238E27FC236}">
                <a16:creationId xmlns:a16="http://schemas.microsoft.com/office/drawing/2014/main" id="{7F895E97-C5C1-4794-AAAF-FEA8DCC606A6}"/>
              </a:ext>
            </a:extLst>
          </p:cNvPr>
          <p:cNvSpPr/>
          <p:nvPr/>
        </p:nvSpPr>
        <p:spPr>
          <a:xfrm>
            <a:off x="7254479" y="5661583"/>
            <a:ext cx="2998654" cy="510615"/>
          </a:xfrm>
          <a:prstGeom prst="roundRect">
            <a:avLst>
              <a:gd name="adj" fmla="val 29366"/>
            </a:avLst>
          </a:prstGeom>
          <a:noFill/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rgbClr val="FF0000"/>
              </a:solidFill>
            </a:endParaRPr>
          </a:p>
        </p:txBody>
      </p:sp>
      <p:sp>
        <p:nvSpPr>
          <p:cNvPr id="27" name="Arrow: Down 4">
            <a:extLst>
              <a:ext uri="{FF2B5EF4-FFF2-40B4-BE49-F238E27FC236}">
                <a16:creationId xmlns:a16="http://schemas.microsoft.com/office/drawing/2014/main" id="{5CE558A1-5232-4ABF-95CE-A5E291F43E7F}"/>
              </a:ext>
            </a:extLst>
          </p:cNvPr>
          <p:cNvSpPr/>
          <p:nvPr/>
        </p:nvSpPr>
        <p:spPr>
          <a:xfrm rot="16200000" flipH="1">
            <a:off x="4748165" y="3709637"/>
            <a:ext cx="307161" cy="4488242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34" name="Rectángulo redondeado 33">
            <a:extLst>
              <a:ext uri="{FF2B5EF4-FFF2-40B4-BE49-F238E27FC236}">
                <a16:creationId xmlns:a16="http://schemas.microsoft.com/office/drawing/2014/main" id="{142C2DE1-7E2D-4000-8CA7-0EBD195DFFEF}"/>
              </a:ext>
            </a:extLst>
          </p:cNvPr>
          <p:cNvSpPr/>
          <p:nvPr/>
        </p:nvSpPr>
        <p:spPr>
          <a:xfrm>
            <a:off x="2657623" y="4666291"/>
            <a:ext cx="2346175" cy="409237"/>
          </a:xfrm>
          <a:prstGeom prst="roundRect">
            <a:avLst>
              <a:gd name="adj" fmla="val 29080"/>
            </a:avLst>
          </a:prstGeom>
          <a:noFill/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rgbClr val="FF0000"/>
              </a:solidFill>
            </a:endParaRPr>
          </a:p>
        </p:txBody>
      </p:sp>
      <p:sp>
        <p:nvSpPr>
          <p:cNvPr id="35" name="Marcador de contenido 2">
            <a:extLst>
              <a:ext uri="{FF2B5EF4-FFF2-40B4-BE49-F238E27FC236}">
                <a16:creationId xmlns:a16="http://schemas.microsoft.com/office/drawing/2014/main" id="{034D4B63-47C5-44FA-BD4C-ABB826AB705D}"/>
              </a:ext>
            </a:extLst>
          </p:cNvPr>
          <p:cNvSpPr txBox="1">
            <a:spLocks/>
          </p:cNvSpPr>
          <p:nvPr/>
        </p:nvSpPr>
        <p:spPr>
          <a:xfrm>
            <a:off x="350934" y="4676100"/>
            <a:ext cx="2179688" cy="389617"/>
          </a:xfrm>
          <a:prstGeom prst="roundRect">
            <a:avLst/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P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Carpeta Spam</a:t>
            </a:r>
            <a:endParaRPr lang="es-PE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Marcador de contenido 2">
            <a:extLst>
              <a:ext uri="{FF2B5EF4-FFF2-40B4-BE49-F238E27FC236}">
                <a16:creationId xmlns:a16="http://schemas.microsoft.com/office/drawing/2014/main" id="{034D4B63-47C5-44FA-BD4C-ABB826AB705D}"/>
              </a:ext>
            </a:extLst>
          </p:cNvPr>
          <p:cNvSpPr txBox="1">
            <a:spLocks/>
          </p:cNvSpPr>
          <p:nvPr/>
        </p:nvSpPr>
        <p:spPr>
          <a:xfrm>
            <a:off x="350934" y="1574648"/>
            <a:ext cx="2179688" cy="389617"/>
          </a:xfrm>
          <a:prstGeom prst="roundRect">
            <a:avLst/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P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Bandeja de entrada</a:t>
            </a:r>
            <a:endParaRPr lang="es-PE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Marcador de contenido 2">
            <a:extLst>
              <a:ext uri="{FF2B5EF4-FFF2-40B4-BE49-F238E27FC236}">
                <a16:creationId xmlns:a16="http://schemas.microsoft.com/office/drawing/2014/main" id="{034D4B63-47C5-44FA-BD4C-ABB826AB705D}"/>
              </a:ext>
            </a:extLst>
          </p:cNvPr>
          <p:cNvSpPr txBox="1">
            <a:spLocks/>
          </p:cNvSpPr>
          <p:nvPr/>
        </p:nvSpPr>
        <p:spPr>
          <a:xfrm>
            <a:off x="350934" y="1574647"/>
            <a:ext cx="2179688" cy="389617"/>
          </a:xfrm>
          <a:prstGeom prst="roundRect">
            <a:avLst/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P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Bandeja de entrada</a:t>
            </a:r>
            <a:endParaRPr lang="es-PE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57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750" y="1047751"/>
            <a:ext cx="5593050" cy="522393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420C9274-C85B-4BE5-8DD9-CE31250E92A0}"/>
              </a:ext>
            </a:extLst>
          </p:cNvPr>
          <p:cNvSpPr txBox="1"/>
          <p:nvPr/>
        </p:nvSpPr>
        <p:spPr>
          <a:xfrm>
            <a:off x="589224" y="1697669"/>
            <a:ext cx="495644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kumimoji="0" lang="es-P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</a:rPr>
              <a:t>Aparecerá, </a:t>
            </a:r>
            <a:r>
              <a:rPr lang="es-PE" sz="2000" u="sng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en una nueva ventana</a:t>
            </a:r>
            <a:r>
              <a:rPr lang="es-PE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, un mensaje que indica que la verificación se realizó correctamente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endParaRPr lang="es-PE" sz="20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endParaRPr lang="es-PE" sz="20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endParaRPr lang="es-PE" sz="20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endParaRPr lang="es-PE" sz="20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endParaRPr lang="es-PE" sz="20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endParaRPr lang="es-PE" sz="20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endParaRPr lang="es-PE" sz="20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endParaRPr lang="es-PE" sz="20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endParaRPr lang="es-PE" sz="20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es-PE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Haga clic en </a:t>
            </a:r>
            <a:r>
              <a:rPr lang="es-PE" sz="2000" b="1" dirty="0">
                <a:solidFill>
                  <a:schemeClr val="accent5"/>
                </a:solidFill>
              </a:rPr>
              <a:t>Empezar</a:t>
            </a:r>
            <a:r>
              <a:rPr lang="es-PE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, para iniciar el registro de estudiantes con discapacidad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EE56A-6898-4B43-935F-4747823445D2}" type="slidenum">
              <a:rPr lang="es-PE" smtClean="0"/>
              <a:pPr/>
              <a:t>34</a:t>
            </a:fld>
            <a:endParaRPr lang="es-PE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09478BAD-FE9A-435B-A28E-6BBAB74C6FAD}"/>
              </a:ext>
            </a:extLst>
          </p:cNvPr>
          <p:cNvSpPr/>
          <p:nvPr/>
        </p:nvSpPr>
        <p:spPr>
          <a:xfrm>
            <a:off x="9177866" y="5703404"/>
            <a:ext cx="2010119" cy="395470"/>
          </a:xfrm>
          <a:prstGeom prst="rect">
            <a:avLst/>
          </a:prstGeom>
          <a:noFill/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rgbClr val="FF0000"/>
              </a:solidFill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282848" y="184723"/>
            <a:ext cx="5106226" cy="549728"/>
          </a:xfrm>
        </p:spPr>
        <p:txBody>
          <a:bodyPr>
            <a:normAutofit/>
          </a:bodyPr>
          <a:lstStyle/>
          <a:p>
            <a:r>
              <a:rPr lang="es-ES" sz="2800" dirty="0">
                <a:ln>
                  <a:solidFill>
                    <a:schemeClr val="accent6"/>
                  </a:solidFill>
                </a:ln>
                <a:solidFill>
                  <a:schemeClr val="accent6"/>
                </a:solidFill>
              </a:rPr>
              <a:t>Finalizar registro de datos</a:t>
            </a:r>
          </a:p>
        </p:txBody>
      </p:sp>
    </p:spTree>
    <p:extLst>
      <p:ext uri="{BB962C8B-B14F-4D97-AF65-F5344CB8AC3E}">
        <p14:creationId xmlns:p14="http://schemas.microsoft.com/office/powerpoint/2010/main" val="46200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C23BE9D-35D2-9DE3-AF1C-47319471F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783" y="1596029"/>
            <a:ext cx="6910845" cy="4451723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8796866" y="4136637"/>
            <a:ext cx="2065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PE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Haga clic en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P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Recuperar contraseña R-NEE</a:t>
            </a:r>
          </a:p>
        </p:txBody>
      </p:sp>
      <p:sp>
        <p:nvSpPr>
          <p:cNvPr id="19" name="Rectángulo 17">
            <a:extLst>
              <a:ext uri="{FF2B5EF4-FFF2-40B4-BE49-F238E27FC236}">
                <a16:creationId xmlns:a16="http://schemas.microsoft.com/office/drawing/2014/main" id="{E70D4286-3E26-4475-A7F1-75BBE9B1751C}"/>
              </a:ext>
            </a:extLst>
          </p:cNvPr>
          <p:cNvSpPr/>
          <p:nvPr/>
        </p:nvSpPr>
        <p:spPr>
          <a:xfrm>
            <a:off x="5408659" y="4435763"/>
            <a:ext cx="2355273" cy="417411"/>
          </a:xfrm>
          <a:prstGeom prst="rect">
            <a:avLst/>
          </a:prstGeom>
          <a:noFill/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rgbClr val="FF0000"/>
              </a:solidFill>
            </a:endParaRP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E5F2284F-AB80-49E3-A1FE-C97C72A21DAA}"/>
              </a:ext>
            </a:extLst>
          </p:cNvPr>
          <p:cNvSpPr/>
          <p:nvPr/>
        </p:nvSpPr>
        <p:spPr>
          <a:xfrm rot="5400000">
            <a:off x="7968811" y="4346018"/>
            <a:ext cx="482600" cy="596900"/>
          </a:xfrm>
          <a:prstGeom prst="downArrow">
            <a:avLst/>
          </a:prstGeom>
          <a:solidFill>
            <a:schemeClr val="accent5"/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EE56A-6898-4B43-935F-4747823445D2}" type="slidenum">
              <a:rPr lang="es-PE" smtClean="0"/>
              <a:pPr/>
              <a:t>35</a:t>
            </a:fld>
            <a:endParaRPr lang="es-PE"/>
          </a:p>
        </p:txBody>
      </p:sp>
      <p:sp>
        <p:nvSpPr>
          <p:cNvPr id="10" name="CuadroTexto 15">
            <a:extLst>
              <a:ext uri="{FF2B5EF4-FFF2-40B4-BE49-F238E27FC236}">
                <a16:creationId xmlns:a16="http://schemas.microsoft.com/office/drawing/2014/main" id="{21B90E20-2081-4A45-8CD9-14850540A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14639" y="1145089"/>
            <a:ext cx="2907653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r"/>
            <a:r>
              <a:rPr lang="es-ES" altLang="zh-CN" sz="3200" dirty="0">
                <a:latin typeface="+mn-lt"/>
                <a:cs typeface="Arial" charset="0"/>
                <a:sym typeface="Calibri" panose="020F0502020204030204" pitchFamily="34" charset="0"/>
              </a:rPr>
              <a:t>Si no recuerda su contraseña, puede generar una nueva:</a:t>
            </a:r>
          </a:p>
        </p:txBody>
      </p:sp>
    </p:spTree>
    <p:extLst>
      <p:ext uri="{BB962C8B-B14F-4D97-AF65-F5344CB8AC3E}">
        <p14:creationId xmlns:p14="http://schemas.microsoft.com/office/powerpoint/2010/main" val="228161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  <p:bldP spid="5" grpId="0" animBg="1"/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EE56A-6898-4B43-935F-4747823445D2}" type="slidenum">
              <a:rPr lang="es-PE" smtClean="0"/>
              <a:pPr/>
              <a:t>36</a:t>
            </a:fld>
            <a:endParaRPr lang="es-PE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282848" y="184723"/>
            <a:ext cx="5851252" cy="549728"/>
          </a:xfrm>
        </p:spPr>
        <p:txBody>
          <a:bodyPr>
            <a:normAutofit/>
          </a:bodyPr>
          <a:lstStyle/>
          <a:p>
            <a:r>
              <a:rPr lang="es-ES" sz="2800" dirty="0">
                <a:ln>
                  <a:solidFill>
                    <a:schemeClr val="accent6"/>
                  </a:solidFill>
                </a:ln>
                <a:solidFill>
                  <a:schemeClr val="accent6"/>
                </a:solidFill>
              </a:rPr>
              <a:t>Reestablecer contraseña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246" y="811940"/>
            <a:ext cx="6357052" cy="359869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A9AE922-A4FA-73AF-818E-8A5824F5E1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082" y="2948796"/>
            <a:ext cx="5144829" cy="324049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4076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22">
            <a:extLst>
              <a:ext uri="{FF2B5EF4-FFF2-40B4-BE49-F238E27FC236}">
                <a16:creationId xmlns:a16="http://schemas.microsoft.com/office/drawing/2014/main" id="{C4B24C7E-2D5E-4C4E-9CD5-D61F243C9D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24">
            <a:extLst>
              <a:ext uri="{FF2B5EF4-FFF2-40B4-BE49-F238E27FC236}">
                <a16:creationId xmlns:a16="http://schemas.microsoft.com/office/drawing/2014/main" id="{99072643-A0EC-42FB-B66A-24C0E6FFDC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2" y="1846371"/>
            <a:ext cx="12048829" cy="3165257"/>
            <a:chOff x="143163" y="5763486"/>
            <a:chExt cx="12048829" cy="739555"/>
          </a:xfrm>
        </p:grpSpPr>
        <p:sp>
          <p:nvSpPr>
            <p:cNvPr id="36" name="Rectangle 25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45065" y="5763486"/>
              <a:ext cx="11546927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26">
              <a:extLst>
                <a:ext uri="{FF2B5EF4-FFF2-40B4-BE49-F238E27FC236}">
                  <a16:creationId xmlns:a16="http://schemas.microsoft.com/office/drawing/2014/main" id="{5FB1B595-4E0E-4913-822E-EB9B401637E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434108" y="5763486"/>
              <a:ext cx="1" cy="739555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27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angle 29">
            <a:extLst>
              <a:ext uri="{FF2B5EF4-FFF2-40B4-BE49-F238E27FC236}">
                <a16:creationId xmlns:a16="http://schemas.microsoft.com/office/drawing/2014/main" id="{3C48EA58-53D6-4E4A-9BDB-087D3461783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0752" y="389517"/>
            <a:ext cx="6686629" cy="60586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1134533" y="968432"/>
            <a:ext cx="4978400" cy="49211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PE" sz="6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Registro de la información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4294967295"/>
          </p:nvPr>
        </p:nvSpPr>
        <p:spPr>
          <a:xfrm>
            <a:off x="8610600" y="649224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4FEE56A-6898-4B43-935F-4747823445D2}" type="slidenum">
              <a:rPr lang="en-US"/>
              <a:pPr>
                <a:spcAft>
                  <a:spcPts val="600"/>
                </a:spcAft>
              </a:pPr>
              <a:t>37</a:t>
            </a:fld>
            <a:endParaRPr lang="en-US"/>
          </a:p>
        </p:txBody>
      </p:sp>
      <p:pic>
        <p:nvPicPr>
          <p:cNvPr id="10" name="Gráfico 8" descr="Insignia con relleno sólido">
            <a:extLst>
              <a:ext uri="{FF2B5EF4-FFF2-40B4-BE49-F238E27FC236}">
                <a16:creationId xmlns:a16="http://schemas.microsoft.com/office/drawing/2014/main" id="{604E084B-2B05-411D-60E3-E85E260E55B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9163" y="138917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91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55F50BB-23BA-A5E3-46A0-F3C3B7DF2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241" y="1347019"/>
            <a:ext cx="7493369" cy="4826965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EE56A-6898-4B43-935F-4747823445D2}" type="slidenum">
              <a:rPr lang="es-PE" smtClean="0"/>
              <a:pPr/>
              <a:t>38</a:t>
            </a:fld>
            <a:endParaRPr lang="es-PE"/>
          </a:p>
        </p:txBody>
      </p:sp>
      <p:sp>
        <p:nvSpPr>
          <p:cNvPr id="12" name="Rectángulo 17">
            <a:extLst>
              <a:ext uri="{FF2B5EF4-FFF2-40B4-BE49-F238E27FC236}">
                <a16:creationId xmlns:a16="http://schemas.microsoft.com/office/drawing/2014/main" id="{E70D4286-3E26-4475-A7F1-75BBE9B1751C}"/>
              </a:ext>
            </a:extLst>
          </p:cNvPr>
          <p:cNvSpPr/>
          <p:nvPr/>
        </p:nvSpPr>
        <p:spPr>
          <a:xfrm>
            <a:off x="4984955" y="2733367"/>
            <a:ext cx="2782529" cy="1691149"/>
          </a:xfrm>
          <a:prstGeom prst="rect">
            <a:avLst/>
          </a:prstGeom>
          <a:noFill/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rgbClr val="FF0000"/>
              </a:solidFill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282847" y="184723"/>
            <a:ext cx="7091619" cy="549728"/>
          </a:xfrm>
        </p:spPr>
        <p:txBody>
          <a:bodyPr>
            <a:normAutofit/>
          </a:bodyPr>
          <a:lstStyle/>
          <a:p>
            <a:r>
              <a:rPr lang="es-ES" sz="2800" dirty="0">
                <a:ln>
                  <a:solidFill>
                    <a:schemeClr val="accent6"/>
                  </a:solidFill>
                </a:ln>
                <a:solidFill>
                  <a:schemeClr val="accent6"/>
                </a:solidFill>
              </a:rPr>
              <a:t>Acceso para el registro de estudiantes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F02B142-F1BD-40C9-8658-1AA5F5DD9BA6}"/>
              </a:ext>
            </a:extLst>
          </p:cNvPr>
          <p:cNvSpPr txBox="1"/>
          <p:nvPr/>
        </p:nvSpPr>
        <p:spPr>
          <a:xfrm>
            <a:off x="8141979" y="2488546"/>
            <a:ext cx="362668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P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Ingrese con el usuario y contraseña generada para el R-NEE</a:t>
            </a:r>
            <a:endParaRPr lang="es-PE" sz="20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s-PE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s-PE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Haga clic en </a:t>
            </a:r>
            <a:r>
              <a:rPr lang="es-PE" sz="20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Ingresar</a:t>
            </a:r>
          </a:p>
        </p:txBody>
      </p:sp>
    </p:spTree>
    <p:extLst>
      <p:ext uri="{BB962C8B-B14F-4D97-AF65-F5344CB8AC3E}">
        <p14:creationId xmlns:p14="http://schemas.microsoft.com/office/powerpoint/2010/main" val="200662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t="9383" r="3195" b="4938"/>
          <a:stretch/>
        </p:blipFill>
        <p:spPr>
          <a:xfrm>
            <a:off x="194733" y="705414"/>
            <a:ext cx="11802533" cy="5875867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A4FEE56A-6898-4B43-935F-4747823445D2}" type="slidenum">
              <a:rPr lang="es-PE" smtClean="0"/>
              <a:pPr/>
              <a:t>39</a:t>
            </a:fld>
            <a:endParaRPr lang="es-PE"/>
          </a:p>
        </p:txBody>
      </p:sp>
      <p:sp>
        <p:nvSpPr>
          <p:cNvPr id="20" name="Rectángulo 19"/>
          <p:cNvSpPr/>
          <p:nvPr/>
        </p:nvSpPr>
        <p:spPr>
          <a:xfrm>
            <a:off x="0" y="0"/>
            <a:ext cx="12192000" cy="705414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Rectángulo 3"/>
          <p:cNvSpPr/>
          <p:nvPr/>
        </p:nvSpPr>
        <p:spPr>
          <a:xfrm>
            <a:off x="1075266" y="4193222"/>
            <a:ext cx="397086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/>
              <a:t>Si en su IE no hay estudiantes con discapacidad en los grados señalados, también </a:t>
            </a:r>
            <a:r>
              <a:rPr lang="es-ES" sz="2400" b="1" dirty="0"/>
              <a:t>debe ingresar al R-NEE y declarar dicha información.</a:t>
            </a:r>
          </a:p>
        </p:txBody>
      </p:sp>
      <p:pic>
        <p:nvPicPr>
          <p:cNvPr id="6" name="Gráfico 3" descr="Mujer con una prótesis en el brazo">
            <a:extLst>
              <a:ext uri="{FF2B5EF4-FFF2-40B4-BE49-F238E27FC236}">
                <a16:creationId xmlns:a16="http://schemas.microsoft.com/office/drawing/2014/main" id="{AC9EDFE0-36C8-2756-F12C-A1C11E67B1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 flipH="1">
            <a:off x="6193530" y="2713387"/>
            <a:ext cx="3255269" cy="3418032"/>
          </a:xfrm>
          <a:prstGeom prst="rect">
            <a:avLst/>
          </a:prstGeom>
        </p:spPr>
      </p:pic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id="{142C2DE1-7E2D-4000-8CA7-0EBD195DFFEF}"/>
              </a:ext>
            </a:extLst>
          </p:cNvPr>
          <p:cNvSpPr/>
          <p:nvPr/>
        </p:nvSpPr>
        <p:spPr>
          <a:xfrm>
            <a:off x="194733" y="2643599"/>
            <a:ext cx="4673358" cy="409237"/>
          </a:xfrm>
          <a:prstGeom prst="roundRect">
            <a:avLst>
              <a:gd name="adj" fmla="val 29080"/>
            </a:avLst>
          </a:prstGeom>
          <a:noFill/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rgbClr val="FF0000"/>
              </a:solidFill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282848" y="184723"/>
            <a:ext cx="5851252" cy="54972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>
                <a:ln>
                  <a:solidFill>
                    <a:schemeClr val="accent6"/>
                  </a:solidFill>
                </a:ln>
                <a:solidFill>
                  <a:schemeClr val="accent6"/>
                </a:solidFill>
              </a:rPr>
              <a:t>Envío del registro</a:t>
            </a:r>
          </a:p>
        </p:txBody>
      </p:sp>
    </p:spTree>
    <p:extLst>
      <p:ext uri="{BB962C8B-B14F-4D97-AF65-F5344CB8AC3E}">
        <p14:creationId xmlns:p14="http://schemas.microsoft.com/office/powerpoint/2010/main" val="172074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76EE65F-5419-CAA6-553B-6CBB96256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783" y="1596029"/>
            <a:ext cx="6910845" cy="4451723"/>
          </a:xfrm>
          <a:prstGeom prst="rect">
            <a:avLst/>
          </a:prstGeom>
        </p:spPr>
      </p:pic>
      <p:grpSp>
        <p:nvGrpSpPr>
          <p:cNvPr id="4" name="Grupo 3"/>
          <p:cNvGrpSpPr/>
          <p:nvPr/>
        </p:nvGrpSpPr>
        <p:grpSpPr>
          <a:xfrm>
            <a:off x="5328746" y="2857781"/>
            <a:ext cx="3080332" cy="2926728"/>
            <a:chOff x="5408659" y="1926447"/>
            <a:chExt cx="3080332" cy="2926728"/>
          </a:xfrm>
        </p:grpSpPr>
        <p:sp>
          <p:nvSpPr>
            <p:cNvPr id="19" name="Rectángulo 17">
              <a:extLst>
                <a:ext uri="{FF2B5EF4-FFF2-40B4-BE49-F238E27FC236}">
                  <a16:creationId xmlns:a16="http://schemas.microsoft.com/office/drawing/2014/main" id="{E70D4286-3E26-4475-A7F1-75BBE9B1751C}"/>
                </a:ext>
              </a:extLst>
            </p:cNvPr>
            <p:cNvSpPr/>
            <p:nvPr/>
          </p:nvSpPr>
          <p:spPr>
            <a:xfrm>
              <a:off x="5408659" y="4435764"/>
              <a:ext cx="2355273" cy="417411"/>
            </a:xfrm>
            <a:prstGeom prst="rect">
              <a:avLst/>
            </a:prstGeom>
            <a:noFill/>
            <a:ln w="28575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>
                <a:solidFill>
                  <a:srgbClr val="FF0000"/>
                </a:solidFill>
              </a:endParaRPr>
            </a:p>
          </p:txBody>
        </p:sp>
        <p:sp>
          <p:nvSpPr>
            <p:cNvPr id="11" name="Arrow: Down 4">
              <a:extLst>
                <a:ext uri="{FF2B5EF4-FFF2-40B4-BE49-F238E27FC236}">
                  <a16:creationId xmlns:a16="http://schemas.microsoft.com/office/drawing/2014/main" id="{E5F2284F-AB80-49E3-A1FE-C97C72A21DAA}"/>
                </a:ext>
              </a:extLst>
            </p:cNvPr>
            <p:cNvSpPr/>
            <p:nvPr/>
          </p:nvSpPr>
          <p:spPr>
            <a:xfrm rot="5400000">
              <a:off x="7949241" y="1869297"/>
              <a:ext cx="482600" cy="596900"/>
            </a:xfrm>
            <a:prstGeom prst="downArrow">
              <a:avLst/>
            </a:prstGeom>
            <a:solidFill>
              <a:schemeClr val="accent5"/>
            </a:solidFill>
            <a:ln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EE56A-6898-4B43-935F-4747823445D2}" type="slidenum">
              <a:rPr lang="es-PE" smtClean="0"/>
              <a:pPr/>
              <a:t>4</a:t>
            </a:fld>
            <a:endParaRPr lang="es-PE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6D2CF9D-2D64-4B30-BAA9-24C669F87F78}"/>
              </a:ext>
            </a:extLst>
          </p:cNvPr>
          <p:cNvSpPr txBox="1"/>
          <p:nvPr/>
        </p:nvSpPr>
        <p:spPr>
          <a:xfrm>
            <a:off x="8599714" y="2456391"/>
            <a:ext cx="23809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PE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1. Ingrese con el Usuario y Contraseña del </a:t>
            </a:r>
            <a:r>
              <a:rPr lang="es-PE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Siagie</a:t>
            </a:r>
            <a:endParaRPr lang="es-PE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27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122EB596-1601-41C4-840A-69DB95B9A3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80" y="703547"/>
            <a:ext cx="11725483" cy="5654669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158C113C-0CD8-4F13-A9F2-F6EC90ABE95E}"/>
              </a:ext>
            </a:extLst>
          </p:cNvPr>
          <p:cNvSpPr/>
          <p:nvPr/>
        </p:nvSpPr>
        <p:spPr>
          <a:xfrm>
            <a:off x="261404" y="1047750"/>
            <a:ext cx="1802418" cy="361211"/>
          </a:xfrm>
          <a:prstGeom prst="rect">
            <a:avLst/>
          </a:prstGeom>
          <a:noFill/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rgbClr val="FF0000"/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2F8168A1-86BD-4A25-9A0C-5D4E3B5042D4}"/>
              </a:ext>
            </a:extLst>
          </p:cNvPr>
          <p:cNvSpPr/>
          <p:nvPr/>
        </p:nvSpPr>
        <p:spPr>
          <a:xfrm>
            <a:off x="274380" y="2791092"/>
            <a:ext cx="2877387" cy="3567125"/>
          </a:xfrm>
          <a:prstGeom prst="rect">
            <a:avLst/>
          </a:prstGeom>
          <a:noFill/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rgbClr val="FF0000"/>
              </a:solidFill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7C5CADD1-1563-4398-BE0E-18611ABC5AD2}"/>
              </a:ext>
            </a:extLst>
          </p:cNvPr>
          <p:cNvSpPr/>
          <p:nvPr/>
        </p:nvSpPr>
        <p:spPr>
          <a:xfrm>
            <a:off x="274380" y="2269304"/>
            <a:ext cx="2877387" cy="369554"/>
          </a:xfrm>
          <a:prstGeom prst="rect">
            <a:avLst/>
          </a:prstGeom>
          <a:noFill/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rgbClr val="FF0000"/>
              </a:solidFill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2D1BDE06-13CD-4AD7-9DF9-A64DE1580453}"/>
              </a:ext>
            </a:extLst>
          </p:cNvPr>
          <p:cNvSpPr/>
          <p:nvPr/>
        </p:nvSpPr>
        <p:spPr>
          <a:xfrm>
            <a:off x="10572314" y="2269304"/>
            <a:ext cx="1414573" cy="474916"/>
          </a:xfrm>
          <a:prstGeom prst="rect">
            <a:avLst/>
          </a:prstGeom>
          <a:noFill/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rgbClr val="FF0000"/>
              </a:solidFill>
            </a:endParaRPr>
          </a:p>
        </p:txBody>
      </p:sp>
      <p:sp>
        <p:nvSpPr>
          <p:cNvPr id="16" name="Rectangle 45">
            <a:extLst>
              <a:ext uri="{FF2B5EF4-FFF2-40B4-BE49-F238E27FC236}">
                <a16:creationId xmlns:a16="http://schemas.microsoft.com/office/drawing/2014/main" id="{00B92498-0060-489A-BB82-D6E9BD805077}"/>
              </a:ext>
            </a:extLst>
          </p:cNvPr>
          <p:cNvSpPr/>
          <p:nvPr/>
        </p:nvSpPr>
        <p:spPr>
          <a:xfrm>
            <a:off x="3342172" y="1072440"/>
            <a:ext cx="2355733" cy="304471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b="1" dirty="0"/>
              <a:t>CÓDIGO MODULAR</a:t>
            </a:r>
          </a:p>
        </p:txBody>
      </p:sp>
      <p:sp>
        <p:nvSpPr>
          <p:cNvPr id="17" name="Rectangle 45">
            <a:extLst>
              <a:ext uri="{FF2B5EF4-FFF2-40B4-BE49-F238E27FC236}">
                <a16:creationId xmlns:a16="http://schemas.microsoft.com/office/drawing/2014/main" id="{972606B5-F1E1-4DC3-BBD6-785A75C2E769}"/>
              </a:ext>
            </a:extLst>
          </p:cNvPr>
          <p:cNvSpPr/>
          <p:nvPr/>
        </p:nvSpPr>
        <p:spPr>
          <a:xfrm>
            <a:off x="4959254" y="4422418"/>
            <a:ext cx="2355733" cy="304471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b="1" dirty="0"/>
              <a:t>LISTADO DE ESTUDIANTES</a:t>
            </a:r>
          </a:p>
        </p:txBody>
      </p:sp>
      <p:sp>
        <p:nvSpPr>
          <p:cNvPr id="18" name="Rectangle 45">
            <a:extLst>
              <a:ext uri="{FF2B5EF4-FFF2-40B4-BE49-F238E27FC236}">
                <a16:creationId xmlns:a16="http://schemas.microsoft.com/office/drawing/2014/main" id="{134B23A6-9913-438D-96EB-31E2219EF6C1}"/>
              </a:ext>
            </a:extLst>
          </p:cNvPr>
          <p:cNvSpPr/>
          <p:nvPr/>
        </p:nvSpPr>
        <p:spPr>
          <a:xfrm>
            <a:off x="4520038" y="2163942"/>
            <a:ext cx="903882" cy="58027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b="1" dirty="0"/>
              <a:t>GRADOS A REGISTRAR</a:t>
            </a:r>
          </a:p>
        </p:txBody>
      </p:sp>
      <p:sp>
        <p:nvSpPr>
          <p:cNvPr id="19" name="Rectangle 45">
            <a:extLst>
              <a:ext uri="{FF2B5EF4-FFF2-40B4-BE49-F238E27FC236}">
                <a16:creationId xmlns:a16="http://schemas.microsoft.com/office/drawing/2014/main" id="{287F6266-C983-4298-A9D1-306A544C46B5}"/>
              </a:ext>
            </a:extLst>
          </p:cNvPr>
          <p:cNvSpPr/>
          <p:nvPr/>
        </p:nvSpPr>
        <p:spPr>
          <a:xfrm>
            <a:off x="9845876" y="3240743"/>
            <a:ext cx="903882" cy="58027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b="1" dirty="0"/>
              <a:t>AGREGAR ESTUDIANTE</a:t>
            </a:r>
          </a:p>
        </p:txBody>
      </p: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50A22AF9-AF2E-47EF-B014-D12B9B730366}"/>
              </a:ext>
            </a:extLst>
          </p:cNvPr>
          <p:cNvCxnSpPr>
            <a:cxnSpLocks/>
            <a:stCxn id="16" idx="1"/>
            <a:endCxn id="10" idx="3"/>
          </p:cNvCxnSpPr>
          <p:nvPr/>
        </p:nvCxnSpPr>
        <p:spPr>
          <a:xfrm flipH="1">
            <a:off x="2063822" y="1224676"/>
            <a:ext cx="12783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: angular 19">
            <a:extLst>
              <a:ext uri="{FF2B5EF4-FFF2-40B4-BE49-F238E27FC236}">
                <a16:creationId xmlns:a16="http://schemas.microsoft.com/office/drawing/2014/main" id="{13A894D9-40C2-4BFC-B597-FF7B4F5B96DB}"/>
              </a:ext>
            </a:extLst>
          </p:cNvPr>
          <p:cNvCxnSpPr>
            <a:endCxn id="15" idx="1"/>
          </p:cNvCxnSpPr>
          <p:nvPr/>
        </p:nvCxnSpPr>
        <p:spPr>
          <a:xfrm rot="5400000" flipH="1" flipV="1">
            <a:off x="10068075" y="2736505"/>
            <a:ext cx="733981" cy="27449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: angular 30">
            <a:extLst>
              <a:ext uri="{FF2B5EF4-FFF2-40B4-BE49-F238E27FC236}">
                <a16:creationId xmlns:a16="http://schemas.microsoft.com/office/drawing/2014/main" id="{AD0C396E-FCC8-4ABE-8CA6-6F23AC122C12}"/>
              </a:ext>
            </a:extLst>
          </p:cNvPr>
          <p:cNvCxnSpPr>
            <a:stCxn id="11" idx="3"/>
            <a:endCxn id="17" idx="1"/>
          </p:cNvCxnSpPr>
          <p:nvPr/>
        </p:nvCxnSpPr>
        <p:spPr>
          <a:xfrm flipV="1">
            <a:off x="3151767" y="4574654"/>
            <a:ext cx="1807487" cy="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: angular 33">
            <a:extLst>
              <a:ext uri="{FF2B5EF4-FFF2-40B4-BE49-F238E27FC236}">
                <a16:creationId xmlns:a16="http://schemas.microsoft.com/office/drawing/2014/main" id="{F89DA27A-02EC-47A8-9BD6-AD37115305CF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3164743" y="2440634"/>
            <a:ext cx="1355295" cy="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ángulo 2"/>
          <p:cNvSpPr/>
          <p:nvPr/>
        </p:nvSpPr>
        <p:spPr>
          <a:xfrm>
            <a:off x="0" y="0"/>
            <a:ext cx="12192000" cy="705414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A4FEE56A-6898-4B43-935F-4747823445D2}" type="slidenum">
              <a:rPr lang="es-PE" smtClean="0"/>
              <a:pPr/>
              <a:t>40</a:t>
            </a:fld>
            <a:endParaRPr lang="es-PE"/>
          </a:p>
        </p:txBody>
      </p:sp>
      <p:sp>
        <p:nvSpPr>
          <p:cNvPr id="8" name="Título 1"/>
          <p:cNvSpPr>
            <a:spLocks noGrp="1"/>
          </p:cNvSpPr>
          <p:nvPr>
            <p:ph type="title" idx="4294967295"/>
          </p:nvPr>
        </p:nvSpPr>
        <p:spPr>
          <a:xfrm>
            <a:off x="194733" y="154551"/>
            <a:ext cx="6896630" cy="550863"/>
          </a:xfrm>
        </p:spPr>
        <p:txBody>
          <a:bodyPr>
            <a:normAutofit/>
          </a:bodyPr>
          <a:lstStyle/>
          <a:p>
            <a:r>
              <a:rPr lang="es-ES" sz="2800" dirty="0">
                <a:ln>
                  <a:solidFill>
                    <a:schemeClr val="accent6"/>
                  </a:solidFill>
                </a:ln>
                <a:solidFill>
                  <a:schemeClr val="accent6"/>
                </a:solidFill>
              </a:rPr>
              <a:t>Pantalla principal</a:t>
            </a:r>
          </a:p>
        </p:txBody>
      </p:sp>
      <p:sp>
        <p:nvSpPr>
          <p:cNvPr id="24" name="Rectángulo redondeado 23"/>
          <p:cNvSpPr/>
          <p:nvPr/>
        </p:nvSpPr>
        <p:spPr>
          <a:xfrm>
            <a:off x="274380" y="1561195"/>
            <a:ext cx="1621095" cy="3448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3"/>
          <a:srcRect t="13839" r="82897" b="77354"/>
          <a:stretch/>
        </p:blipFill>
        <p:spPr>
          <a:xfrm>
            <a:off x="8757964" y="960274"/>
            <a:ext cx="2225312" cy="48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76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t="13839" r="82897" b="77354"/>
          <a:stretch/>
        </p:blipFill>
        <p:spPr>
          <a:xfrm>
            <a:off x="-409575" y="783771"/>
            <a:ext cx="2225312" cy="48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28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502A848-9BAE-49A2-A011-023A3B37B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94" y="712179"/>
            <a:ext cx="11638176" cy="5612565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647475BF-FA17-4DAF-AE7C-21EA884DE067}"/>
              </a:ext>
            </a:extLst>
          </p:cNvPr>
          <p:cNvGrpSpPr/>
          <p:nvPr/>
        </p:nvGrpSpPr>
        <p:grpSpPr>
          <a:xfrm>
            <a:off x="362900" y="2823013"/>
            <a:ext cx="2928938" cy="3654199"/>
            <a:chOff x="3386137" y="1057275"/>
            <a:chExt cx="2928938" cy="3654199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CD59E04A-510A-4441-A2EE-AE4C14AB16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37850" r="75977"/>
            <a:stretch/>
          </p:blipFill>
          <p:spPr>
            <a:xfrm>
              <a:off x="3386137" y="1057275"/>
              <a:ext cx="2928938" cy="3654199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32F308F0-FA64-48AD-982A-D2FA1023B8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2014" t="50766" r="65287" b="28171"/>
            <a:stretch/>
          </p:blipFill>
          <p:spPr>
            <a:xfrm>
              <a:off x="3642515" y="3300413"/>
              <a:ext cx="2373086" cy="1257300"/>
            </a:xfrm>
            <a:prstGeom prst="rect">
              <a:avLst/>
            </a:prstGeom>
            <a:ln>
              <a:noFill/>
            </a:ln>
            <a:effectLst/>
          </p:spPr>
        </p:pic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AF4064C0-AE26-4391-973B-0119BD74CC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294" t="54940" r="29305" b="42646"/>
          <a:stretch/>
        </p:blipFill>
        <p:spPr>
          <a:xfrm>
            <a:off x="801151" y="5694801"/>
            <a:ext cx="601546" cy="153549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6D81A0B6-7874-47E5-B365-53751AF52DFF}"/>
              </a:ext>
            </a:extLst>
          </p:cNvPr>
          <p:cNvSpPr/>
          <p:nvPr/>
        </p:nvSpPr>
        <p:spPr>
          <a:xfrm>
            <a:off x="362900" y="5018855"/>
            <a:ext cx="3337035" cy="1458358"/>
          </a:xfrm>
          <a:prstGeom prst="rect">
            <a:avLst/>
          </a:prstGeom>
          <a:noFill/>
          <a:ln w="38100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rgbClr val="FF0000"/>
              </a:solidFill>
            </a:endParaRPr>
          </a:p>
        </p:txBody>
      </p:sp>
      <p:sp>
        <p:nvSpPr>
          <p:cNvPr id="12" name="Rectangle 45">
            <a:extLst>
              <a:ext uri="{FF2B5EF4-FFF2-40B4-BE49-F238E27FC236}">
                <a16:creationId xmlns:a16="http://schemas.microsoft.com/office/drawing/2014/main" id="{60A1C5D7-FB31-42EC-86C9-D067F6C5B746}"/>
              </a:ext>
            </a:extLst>
          </p:cNvPr>
          <p:cNvSpPr/>
          <p:nvPr/>
        </p:nvSpPr>
        <p:spPr>
          <a:xfrm>
            <a:off x="4916815" y="4141988"/>
            <a:ext cx="2355733" cy="304471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b="1" dirty="0"/>
              <a:t>ESTADO DE REGISTRO</a:t>
            </a:r>
          </a:p>
        </p:txBody>
      </p:sp>
      <p:cxnSp>
        <p:nvCxnSpPr>
          <p:cNvPr id="13" name="Conector: angular 9">
            <a:extLst>
              <a:ext uri="{FF2B5EF4-FFF2-40B4-BE49-F238E27FC236}">
                <a16:creationId xmlns:a16="http://schemas.microsoft.com/office/drawing/2014/main" id="{E95F872C-2B00-4F97-9630-4EEEC9888CC3}"/>
              </a:ext>
            </a:extLst>
          </p:cNvPr>
          <p:cNvCxnSpPr>
            <a:endCxn id="12" idx="2"/>
          </p:cNvCxnSpPr>
          <p:nvPr/>
        </p:nvCxnSpPr>
        <p:spPr>
          <a:xfrm flipV="1">
            <a:off x="3699935" y="4446459"/>
            <a:ext cx="2394747" cy="130157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5E61D52-4EF4-4A9E-9938-038FAB96EF09}"/>
              </a:ext>
            </a:extLst>
          </p:cNvPr>
          <p:cNvSpPr txBox="1"/>
          <p:nvPr/>
        </p:nvSpPr>
        <p:spPr>
          <a:xfrm>
            <a:off x="8364863" y="4128272"/>
            <a:ext cx="2758393" cy="817245"/>
          </a:xfrm>
          <a:prstGeom prst="roundRect">
            <a:avLst/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PE" sz="1400" b="1" dirty="0"/>
              <a:t>Estado </a:t>
            </a:r>
            <a:r>
              <a:rPr lang="es-PE" sz="1400" b="1" dirty="0">
                <a:solidFill>
                  <a:schemeClr val="accent2"/>
                </a:solidFill>
              </a:rPr>
              <a:t>OBSERVADO</a:t>
            </a:r>
          </a:p>
          <a:p>
            <a:pPr algn="ctr"/>
            <a:r>
              <a:rPr lang="es-PE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 debe subsanar alguna información del estudiante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6068FD5-563C-46D8-A5DF-7F2F899D1BF7}"/>
              </a:ext>
            </a:extLst>
          </p:cNvPr>
          <p:cNvSpPr txBox="1"/>
          <p:nvPr/>
        </p:nvSpPr>
        <p:spPr>
          <a:xfrm>
            <a:off x="8364863" y="2927968"/>
            <a:ext cx="2758393" cy="817245"/>
          </a:xfrm>
          <a:prstGeom prst="roundRect">
            <a:avLst/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PE" sz="1400" b="1" dirty="0"/>
              <a:t>Estado </a:t>
            </a:r>
            <a:r>
              <a:rPr lang="es-PE" sz="1400" b="1" dirty="0">
                <a:solidFill>
                  <a:schemeClr val="bg1">
                    <a:lumMod val="65000"/>
                  </a:schemeClr>
                </a:solidFill>
              </a:rPr>
              <a:t>PENDIENTE</a:t>
            </a:r>
          </a:p>
          <a:p>
            <a:pPr algn="ctr"/>
            <a:r>
              <a:rPr lang="es-PE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 se ha terminado el registro del estudiante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6DF287F-AA83-424E-BAB0-89C4E51E05BD}"/>
              </a:ext>
            </a:extLst>
          </p:cNvPr>
          <p:cNvSpPr txBox="1"/>
          <p:nvPr/>
        </p:nvSpPr>
        <p:spPr>
          <a:xfrm>
            <a:off x="8365030" y="5328576"/>
            <a:ext cx="2758393" cy="817245"/>
          </a:xfrm>
          <a:prstGeom prst="roundRect">
            <a:avLst/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PE" sz="1400" b="1" dirty="0"/>
              <a:t>Estado </a:t>
            </a:r>
            <a:r>
              <a:rPr lang="es-PE" sz="1400" b="1" dirty="0">
                <a:solidFill>
                  <a:schemeClr val="accent1">
                    <a:lumMod val="75000"/>
                  </a:schemeClr>
                </a:solidFill>
              </a:rPr>
              <a:t>COMPLETO</a:t>
            </a:r>
          </a:p>
          <a:p>
            <a:pPr algn="ctr"/>
            <a:r>
              <a:rPr lang="es-PE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 concluyó el registro del estudiante</a:t>
            </a:r>
          </a:p>
        </p:txBody>
      </p:sp>
      <p:sp>
        <p:nvSpPr>
          <p:cNvPr id="3" name="Rectángulo 2"/>
          <p:cNvSpPr/>
          <p:nvPr/>
        </p:nvSpPr>
        <p:spPr>
          <a:xfrm>
            <a:off x="0" y="0"/>
            <a:ext cx="12192000" cy="705414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A4FEE56A-6898-4B43-935F-4747823445D2}" type="slidenum">
              <a:rPr lang="es-PE" smtClean="0"/>
              <a:pPr/>
              <a:t>42</a:t>
            </a:fld>
            <a:endParaRPr lang="es-PE"/>
          </a:p>
        </p:txBody>
      </p:sp>
      <p:sp>
        <p:nvSpPr>
          <p:cNvPr id="8" name="Título 1"/>
          <p:cNvSpPr>
            <a:spLocks noGrp="1"/>
          </p:cNvSpPr>
          <p:nvPr>
            <p:ph type="title" idx="4294967295"/>
          </p:nvPr>
        </p:nvSpPr>
        <p:spPr>
          <a:xfrm>
            <a:off x="194733" y="154551"/>
            <a:ext cx="6896630" cy="550863"/>
          </a:xfrm>
        </p:spPr>
        <p:txBody>
          <a:bodyPr>
            <a:normAutofit/>
          </a:bodyPr>
          <a:lstStyle/>
          <a:p>
            <a:r>
              <a:rPr lang="es-ES" sz="2800" dirty="0">
                <a:ln>
                  <a:solidFill>
                    <a:schemeClr val="accent6"/>
                  </a:solidFill>
                </a:ln>
                <a:solidFill>
                  <a:schemeClr val="accent6"/>
                </a:solidFill>
              </a:rPr>
              <a:t>Pantalla principal</a:t>
            </a:r>
          </a:p>
        </p:txBody>
      </p:sp>
    </p:spTree>
    <p:extLst>
      <p:ext uri="{BB962C8B-B14F-4D97-AF65-F5344CB8AC3E}">
        <p14:creationId xmlns:p14="http://schemas.microsoft.com/office/powerpoint/2010/main" val="115601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>
            <a:extLst>
              <a:ext uri="{FF2B5EF4-FFF2-40B4-BE49-F238E27FC236}">
                <a16:creationId xmlns:a16="http://schemas.microsoft.com/office/drawing/2014/main" id="{56FB46AE-760B-452E-BF3D-E21A30EFB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733" y="701681"/>
            <a:ext cx="11725483" cy="5654669"/>
          </a:xfrm>
          <a:prstGeom prst="rect">
            <a:avLst/>
          </a:prstGeom>
        </p:spPr>
      </p:pic>
      <p:sp>
        <p:nvSpPr>
          <p:cNvPr id="25" name="Rectángulo redondeado 24"/>
          <p:cNvSpPr/>
          <p:nvPr/>
        </p:nvSpPr>
        <p:spPr>
          <a:xfrm>
            <a:off x="3362941" y="1650456"/>
            <a:ext cx="4692073" cy="4525818"/>
          </a:xfrm>
          <a:prstGeom prst="roundRect">
            <a:avLst>
              <a:gd name="adj" fmla="val 4074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id="{D342D6E9-D811-47CB-8EC3-C6FF9092AD77}"/>
              </a:ext>
            </a:extLst>
          </p:cNvPr>
          <p:cNvGrpSpPr/>
          <p:nvPr/>
        </p:nvGrpSpPr>
        <p:grpSpPr>
          <a:xfrm>
            <a:off x="3559998" y="1899837"/>
            <a:ext cx="4215005" cy="4153209"/>
            <a:chOff x="953220" y="338109"/>
            <a:chExt cx="4215005" cy="4153209"/>
          </a:xfrm>
        </p:grpSpPr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77867A40-7498-4D77-837E-A2A69DC5C0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366" r="794" b="23336"/>
            <a:stretch/>
          </p:blipFill>
          <p:spPr>
            <a:xfrm>
              <a:off x="953220" y="338109"/>
              <a:ext cx="4215005" cy="4153209"/>
            </a:xfrm>
            <a:prstGeom prst="rect">
              <a:avLst/>
            </a:prstGeom>
          </p:spPr>
        </p:pic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7ABE9792-2E8C-4F7E-A1F4-8E204CAA56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2370" t="65006" r="65374" b="29435"/>
            <a:stretch/>
          </p:blipFill>
          <p:spPr>
            <a:xfrm>
              <a:off x="1070198" y="3550025"/>
              <a:ext cx="3907166" cy="557212"/>
            </a:xfrm>
            <a:prstGeom prst="rect">
              <a:avLst/>
            </a:prstGeom>
            <a:ln>
              <a:noFill/>
            </a:ln>
            <a:effectLst/>
          </p:spPr>
        </p:pic>
      </p:grpSp>
      <p:sp>
        <p:nvSpPr>
          <p:cNvPr id="34" name="CuadroTexto 33">
            <a:extLst>
              <a:ext uri="{FF2B5EF4-FFF2-40B4-BE49-F238E27FC236}">
                <a16:creationId xmlns:a16="http://schemas.microsoft.com/office/drawing/2014/main" id="{9CE50E09-A00D-4D03-8286-2A81F19F6194}"/>
              </a:ext>
            </a:extLst>
          </p:cNvPr>
          <p:cNvSpPr txBox="1"/>
          <p:nvPr/>
        </p:nvSpPr>
        <p:spPr>
          <a:xfrm>
            <a:off x="8724531" y="4978124"/>
            <a:ext cx="2526167" cy="817245"/>
          </a:xfrm>
          <a:prstGeom prst="roundRect">
            <a:avLst/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PE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Para empezar el registro de la discapacidad del estudiante, haz clic en el botón </a:t>
            </a:r>
            <a:r>
              <a:rPr lang="es-PE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Editar</a:t>
            </a:r>
            <a:r>
              <a:rPr lang="es-PE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cxnSp>
        <p:nvCxnSpPr>
          <p:cNvPr id="35" name="Conector recto de flecha 34">
            <a:extLst>
              <a:ext uri="{FF2B5EF4-FFF2-40B4-BE49-F238E27FC236}">
                <a16:creationId xmlns:a16="http://schemas.microsoft.com/office/drawing/2014/main" id="{4D416F7D-7218-4D1E-A635-3B3D1204C731}"/>
              </a:ext>
            </a:extLst>
          </p:cNvPr>
          <p:cNvCxnSpPr>
            <a:cxnSpLocks/>
          </p:cNvCxnSpPr>
          <p:nvPr/>
        </p:nvCxnSpPr>
        <p:spPr>
          <a:xfrm flipH="1">
            <a:off x="7761952" y="5386747"/>
            <a:ext cx="936000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ángulo 2"/>
          <p:cNvSpPr/>
          <p:nvPr/>
        </p:nvSpPr>
        <p:spPr>
          <a:xfrm>
            <a:off x="0" y="0"/>
            <a:ext cx="12192000" cy="705414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A4FEE56A-6898-4B43-935F-4747823445D2}" type="slidenum">
              <a:rPr lang="es-PE" smtClean="0"/>
              <a:pPr/>
              <a:t>43</a:t>
            </a:fld>
            <a:endParaRPr lang="es-PE"/>
          </a:p>
        </p:txBody>
      </p:sp>
      <p:sp>
        <p:nvSpPr>
          <p:cNvPr id="8" name="Título 1"/>
          <p:cNvSpPr>
            <a:spLocks noGrp="1"/>
          </p:cNvSpPr>
          <p:nvPr>
            <p:ph type="title" idx="4294967295"/>
          </p:nvPr>
        </p:nvSpPr>
        <p:spPr>
          <a:xfrm>
            <a:off x="194733" y="154551"/>
            <a:ext cx="6896630" cy="550863"/>
          </a:xfrm>
        </p:spPr>
        <p:txBody>
          <a:bodyPr>
            <a:normAutofit/>
          </a:bodyPr>
          <a:lstStyle/>
          <a:p>
            <a:r>
              <a:rPr lang="es-ES" sz="2800" dirty="0">
                <a:ln>
                  <a:solidFill>
                    <a:schemeClr val="accent6"/>
                  </a:solidFill>
                </a:ln>
                <a:solidFill>
                  <a:schemeClr val="accent6"/>
                </a:solidFill>
              </a:rPr>
              <a:t>Pantalla principal</a:t>
            </a:r>
          </a:p>
        </p:txBody>
      </p:sp>
    </p:spTree>
    <p:extLst>
      <p:ext uri="{BB962C8B-B14F-4D97-AF65-F5344CB8AC3E}">
        <p14:creationId xmlns:p14="http://schemas.microsoft.com/office/powerpoint/2010/main" val="251932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A4FEE56A-6898-4B43-935F-4747823445D2}" type="slidenum">
              <a:rPr lang="es-PE" smtClean="0"/>
              <a:pPr/>
              <a:t>44</a:t>
            </a:fld>
            <a:endParaRPr lang="es-PE"/>
          </a:p>
        </p:txBody>
      </p:sp>
      <p:sp>
        <p:nvSpPr>
          <p:cNvPr id="8" name="Título 1"/>
          <p:cNvSpPr>
            <a:spLocks noGrp="1"/>
          </p:cNvSpPr>
          <p:nvPr>
            <p:ph type="title" idx="4294967295"/>
          </p:nvPr>
        </p:nvSpPr>
        <p:spPr>
          <a:xfrm>
            <a:off x="198482" y="222813"/>
            <a:ext cx="2027384" cy="1851519"/>
          </a:xfrm>
        </p:spPr>
        <p:txBody>
          <a:bodyPr>
            <a:noAutofit/>
          </a:bodyPr>
          <a:lstStyle/>
          <a:p>
            <a:r>
              <a:rPr lang="es-ES" sz="3600" b="1" dirty="0">
                <a:ln>
                  <a:solidFill>
                    <a:schemeClr val="accent6"/>
                  </a:solidFill>
                </a:ln>
                <a:solidFill>
                  <a:schemeClr val="accent6"/>
                </a:solidFill>
              </a:rPr>
              <a:t>Ficha de registro virtual</a:t>
            </a:r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948" y="21998"/>
            <a:ext cx="5634526" cy="6516914"/>
          </a:xfrm>
          <a:prstGeom prst="rect">
            <a:avLst/>
          </a:prstGeom>
        </p:spPr>
      </p:pic>
      <p:sp>
        <p:nvSpPr>
          <p:cNvPr id="28" name="CuadroTexto 3">
            <a:extLst>
              <a:ext uri="{FF2B5EF4-FFF2-40B4-BE49-F238E27FC236}">
                <a16:creationId xmlns:a16="http://schemas.microsoft.com/office/drawing/2014/main" id="{4F3AAF7D-FE9A-48BD-BA1B-854992C728E5}"/>
              </a:ext>
            </a:extLst>
          </p:cNvPr>
          <p:cNvSpPr txBox="1"/>
          <p:nvPr/>
        </p:nvSpPr>
        <p:spPr>
          <a:xfrm>
            <a:off x="8563221" y="21985"/>
            <a:ext cx="323199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9400" marR="0" lvl="0" indent="-279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PE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</a:rPr>
              <a:t>Seleccione el</a:t>
            </a:r>
            <a:r>
              <a:rPr kumimoji="0" lang="es-PE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</a:rPr>
              <a:t> tipo de discapacidad y el sub tipo de discapacidad</a:t>
            </a:r>
          </a:p>
          <a:p>
            <a:pPr marL="279400" marR="0" lvl="0" indent="-279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s-PE" b="0" i="0" u="none" strike="noStrike" kern="1200" cap="none" spc="0" normalizeH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</a:endParaRPr>
          </a:p>
          <a:p>
            <a:pPr marL="279400" marR="0" lvl="0" indent="-279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s-PE" b="0" i="0" u="none" strike="noStrike" kern="1200" cap="none" spc="0" normalizeH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</a:endParaRPr>
          </a:p>
          <a:p>
            <a:pPr marL="279400" marR="0" lvl="0" indent="-279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s-PE" b="0" i="0" u="none" strike="noStrike" kern="1200" cap="none" spc="0" normalizeH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</a:endParaRPr>
          </a:p>
          <a:p>
            <a:pPr marL="279400" marR="0" lvl="0" indent="-279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s-PE" b="0" i="0" u="none" strike="noStrike" kern="1200" cap="none" spc="0" normalizeH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</a:endParaRPr>
          </a:p>
          <a:p>
            <a:pPr marL="279400" marR="0" lvl="0" indent="-279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s-PE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  <a:p>
            <a:pPr marL="279400" marR="0" lvl="0" indent="-279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s-PE" b="0" i="0" u="none" strike="noStrike" kern="1200" cap="none" spc="0" normalizeH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</a:endParaRPr>
          </a:p>
          <a:p>
            <a:pPr marL="279400" indent="-279400">
              <a:buFontTx/>
              <a:buAutoNum type="arabicPeriod"/>
              <a:defRPr/>
            </a:pPr>
            <a:r>
              <a:rPr lang="es-PE" dirty="0">
                <a:solidFill>
                  <a:prstClr val="black">
                    <a:lumMod val="65000"/>
                    <a:lumOff val="35000"/>
                  </a:prstClr>
                </a:solidFill>
              </a:rPr>
              <a:t>Completa  la información del estudiante, descriptores (ítems) y sobre las personas de apoyo consultadas</a:t>
            </a:r>
          </a:p>
          <a:p>
            <a:pPr marL="279400" indent="-279400">
              <a:buFontTx/>
              <a:buAutoNum type="arabicPeriod"/>
              <a:defRPr/>
            </a:pPr>
            <a:endParaRPr lang="es-PE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279400" indent="-279400">
              <a:buFontTx/>
              <a:buAutoNum type="arabicPeriod"/>
              <a:defRPr/>
            </a:pPr>
            <a:endParaRPr lang="es-PE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279400" indent="-279400">
              <a:buFontTx/>
              <a:buAutoNum type="arabicPeriod"/>
              <a:defRPr/>
            </a:pPr>
            <a:endParaRPr lang="es-PE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279400" indent="-279400">
              <a:buFontTx/>
              <a:buAutoNum type="arabicPeriod"/>
              <a:defRPr/>
            </a:pPr>
            <a:endParaRPr lang="es-PE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279400" indent="-279400">
              <a:buFontTx/>
              <a:buAutoNum type="arabicPeriod"/>
              <a:defRPr/>
            </a:pPr>
            <a:endParaRPr lang="es-PE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279400" indent="-279400">
              <a:buFontTx/>
              <a:buAutoNum type="arabicPeriod"/>
              <a:defRPr/>
            </a:pPr>
            <a:endParaRPr lang="es-PE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279400" indent="-279400">
              <a:buFontTx/>
              <a:buAutoNum type="arabicPeriod"/>
              <a:defRPr/>
            </a:pPr>
            <a:r>
              <a:rPr lang="es-PE" dirty="0">
                <a:solidFill>
                  <a:prstClr val="black">
                    <a:lumMod val="65000"/>
                    <a:lumOff val="35000"/>
                  </a:prstClr>
                </a:solidFill>
              </a:rPr>
              <a:t>Adjunte el sustento, de ser necesario</a:t>
            </a:r>
          </a:p>
          <a:p>
            <a:pPr marL="279400" indent="-279400">
              <a:buFontTx/>
              <a:buAutoNum type="arabicPeriod"/>
              <a:defRPr/>
            </a:pPr>
            <a:endParaRPr lang="es-PE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279400" indent="-279400">
              <a:buFontTx/>
              <a:buAutoNum type="arabicPeriod"/>
              <a:defRPr/>
            </a:pPr>
            <a:r>
              <a:rPr lang="es-PE" dirty="0">
                <a:solidFill>
                  <a:prstClr val="black">
                    <a:lumMod val="65000"/>
                    <a:lumOff val="35000"/>
                  </a:prstClr>
                </a:solidFill>
              </a:rPr>
              <a:t>Al terminar, dale clic al botón guardar</a:t>
            </a:r>
          </a:p>
        </p:txBody>
      </p:sp>
      <p:sp>
        <p:nvSpPr>
          <p:cNvPr id="29" name="Arrow: Down 4">
            <a:extLst>
              <a:ext uri="{FF2B5EF4-FFF2-40B4-BE49-F238E27FC236}">
                <a16:creationId xmlns:a16="http://schemas.microsoft.com/office/drawing/2014/main" id="{C6A74FAF-B5D4-4339-9719-EE760DA7B3DB}"/>
              </a:ext>
            </a:extLst>
          </p:cNvPr>
          <p:cNvSpPr/>
          <p:nvPr/>
        </p:nvSpPr>
        <p:spPr>
          <a:xfrm rot="5400000">
            <a:off x="7945706" y="165664"/>
            <a:ext cx="482600" cy="596900"/>
          </a:xfrm>
          <a:prstGeom prst="downArrow">
            <a:avLst/>
          </a:prstGeom>
          <a:solidFill>
            <a:schemeClr val="accent5"/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0" name="Arrow: Down 4">
            <a:extLst>
              <a:ext uri="{FF2B5EF4-FFF2-40B4-BE49-F238E27FC236}">
                <a16:creationId xmlns:a16="http://schemas.microsoft.com/office/drawing/2014/main" id="{9DC5BE45-5005-4624-8F9D-84B4A301852C}"/>
              </a:ext>
            </a:extLst>
          </p:cNvPr>
          <p:cNvSpPr/>
          <p:nvPr/>
        </p:nvSpPr>
        <p:spPr>
          <a:xfrm rot="5400000">
            <a:off x="7945706" y="2752787"/>
            <a:ext cx="482600" cy="596900"/>
          </a:xfrm>
          <a:prstGeom prst="downArrow">
            <a:avLst/>
          </a:prstGeom>
          <a:solidFill>
            <a:schemeClr val="accent5"/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1" name="Arrow: Down 4">
            <a:extLst>
              <a:ext uri="{FF2B5EF4-FFF2-40B4-BE49-F238E27FC236}">
                <a16:creationId xmlns:a16="http://schemas.microsoft.com/office/drawing/2014/main" id="{F78FEE59-0895-46CB-989C-6D9A5DCAE3AF}"/>
              </a:ext>
            </a:extLst>
          </p:cNvPr>
          <p:cNvSpPr/>
          <p:nvPr/>
        </p:nvSpPr>
        <p:spPr>
          <a:xfrm rot="5400000">
            <a:off x="7945706" y="5187510"/>
            <a:ext cx="482600" cy="596900"/>
          </a:xfrm>
          <a:prstGeom prst="downArrow">
            <a:avLst/>
          </a:prstGeom>
          <a:solidFill>
            <a:schemeClr val="accent5"/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2" name="Arrow: Down 4">
            <a:extLst>
              <a:ext uri="{FF2B5EF4-FFF2-40B4-BE49-F238E27FC236}">
                <a16:creationId xmlns:a16="http://schemas.microsoft.com/office/drawing/2014/main" id="{B95EBEA7-EB14-4189-819B-2B44D57792DD}"/>
              </a:ext>
            </a:extLst>
          </p:cNvPr>
          <p:cNvSpPr/>
          <p:nvPr/>
        </p:nvSpPr>
        <p:spPr>
          <a:xfrm rot="5400000">
            <a:off x="7945706" y="6083301"/>
            <a:ext cx="482600" cy="596900"/>
          </a:xfrm>
          <a:prstGeom prst="downArrow">
            <a:avLst/>
          </a:prstGeom>
          <a:solidFill>
            <a:schemeClr val="accent5"/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FB424BB2-335D-4D4A-8117-C0C430CB1FDF}"/>
              </a:ext>
            </a:extLst>
          </p:cNvPr>
          <p:cNvSpPr/>
          <p:nvPr/>
        </p:nvSpPr>
        <p:spPr>
          <a:xfrm>
            <a:off x="2310344" y="1315028"/>
            <a:ext cx="5365735" cy="3470755"/>
          </a:xfrm>
          <a:prstGeom prst="rect">
            <a:avLst/>
          </a:prstGeom>
          <a:noFill/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26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A4FEE56A-6898-4B43-935F-4747823445D2}" type="slidenum">
              <a:rPr lang="es-PE" smtClean="0"/>
              <a:pPr/>
              <a:t>45</a:t>
            </a:fld>
            <a:endParaRPr lang="es-PE"/>
          </a:p>
        </p:txBody>
      </p:sp>
      <p:sp>
        <p:nvSpPr>
          <p:cNvPr id="3" name="Rectángulo 2"/>
          <p:cNvSpPr/>
          <p:nvPr/>
        </p:nvSpPr>
        <p:spPr>
          <a:xfrm>
            <a:off x="0" y="0"/>
            <a:ext cx="12192000" cy="705414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94733" y="154551"/>
            <a:ext cx="6896630" cy="5508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>
                <a:ln>
                  <a:solidFill>
                    <a:srgbClr val="CC9900"/>
                  </a:solidFill>
                </a:ln>
                <a:solidFill>
                  <a:srgbClr val="FFC000"/>
                </a:solidFill>
              </a:rPr>
              <a:t>Registrar nuevo estudiante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502A848-9BAE-49A2-A011-023A3B37B1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259" y="712179"/>
            <a:ext cx="11638176" cy="5612565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647475BF-FA17-4DAF-AE7C-21EA884DE067}"/>
              </a:ext>
            </a:extLst>
          </p:cNvPr>
          <p:cNvGrpSpPr/>
          <p:nvPr/>
        </p:nvGrpSpPr>
        <p:grpSpPr>
          <a:xfrm>
            <a:off x="320565" y="2823013"/>
            <a:ext cx="2928938" cy="3654199"/>
            <a:chOff x="3386137" y="1057275"/>
            <a:chExt cx="2928938" cy="3654199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CD59E04A-510A-4441-A2EE-AE4C14AB16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7850" r="75977"/>
            <a:stretch/>
          </p:blipFill>
          <p:spPr>
            <a:xfrm>
              <a:off x="3386137" y="1057275"/>
              <a:ext cx="2928938" cy="3654199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32F308F0-FA64-48AD-982A-D2FA1023B8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2222" t="51617" r="64870" b="29196"/>
            <a:stretch/>
          </p:blipFill>
          <p:spPr>
            <a:xfrm>
              <a:off x="3653177" y="3138771"/>
              <a:ext cx="2394857" cy="1145309"/>
            </a:xfrm>
            <a:prstGeom prst="rect">
              <a:avLst/>
            </a:prstGeom>
            <a:ln>
              <a:noFill/>
            </a:ln>
            <a:effectLst/>
          </p:spPr>
        </p:pic>
      </p:grpSp>
      <p:sp>
        <p:nvSpPr>
          <p:cNvPr id="9" name="Rectángulo 8">
            <a:extLst>
              <a:ext uri="{FF2B5EF4-FFF2-40B4-BE49-F238E27FC236}">
                <a16:creationId xmlns:a16="http://schemas.microsoft.com/office/drawing/2014/main" id="{0E4019D2-D41F-4213-9F3B-07A1A0440608}"/>
              </a:ext>
            </a:extLst>
          </p:cNvPr>
          <p:cNvSpPr/>
          <p:nvPr/>
        </p:nvSpPr>
        <p:spPr>
          <a:xfrm>
            <a:off x="10418618" y="2318501"/>
            <a:ext cx="1452817" cy="369554"/>
          </a:xfrm>
          <a:prstGeom prst="rect">
            <a:avLst/>
          </a:prstGeom>
          <a:noFill/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rgbClr val="FF0000"/>
              </a:solidFill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FAE66AA3-2017-44A6-9445-A28D88C6BD06}"/>
              </a:ext>
            </a:extLst>
          </p:cNvPr>
          <p:cNvGrpSpPr/>
          <p:nvPr/>
        </p:nvGrpSpPr>
        <p:grpSpPr>
          <a:xfrm>
            <a:off x="7384276" y="2865803"/>
            <a:ext cx="2387794" cy="1574953"/>
            <a:chOff x="9637777" y="3946896"/>
            <a:chExt cx="2387794" cy="1574953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59AA2A28-D71B-461B-9893-4116F66125A1}"/>
                </a:ext>
              </a:extLst>
            </p:cNvPr>
            <p:cNvSpPr/>
            <p:nvPr/>
          </p:nvSpPr>
          <p:spPr>
            <a:xfrm>
              <a:off x="9637777" y="3946896"/>
              <a:ext cx="2387794" cy="1574953"/>
            </a:xfrm>
            <a:prstGeom prst="rect">
              <a:avLst/>
            </a:prstGeom>
            <a:solidFill>
              <a:schemeClr val="bg1"/>
            </a:solidFill>
            <a:ln w="28575">
              <a:noFill/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>
                <a:solidFill>
                  <a:srgbClr val="FF0000"/>
                </a:solidFill>
              </a:endParaRPr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268488D9-47D8-4C31-B94E-301F71C62E8A}"/>
                </a:ext>
              </a:extLst>
            </p:cNvPr>
            <p:cNvSpPr txBox="1"/>
            <p:nvPr/>
          </p:nvSpPr>
          <p:spPr>
            <a:xfrm>
              <a:off x="9780680" y="4149596"/>
              <a:ext cx="210198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defRPr/>
              </a:pPr>
              <a:r>
                <a:rPr lang="es-PE" sz="1400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Haga clic en el botón </a:t>
              </a:r>
              <a:r>
                <a:rPr lang="es-PE" sz="1400" b="1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agregar estudiante</a:t>
              </a:r>
              <a:r>
                <a:rPr lang="es-PE" sz="1400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, complete la información solicitada y siga con los pasos anteriores.</a:t>
              </a:r>
            </a:p>
          </p:txBody>
        </p:sp>
      </p:grpSp>
      <p:cxnSp>
        <p:nvCxnSpPr>
          <p:cNvPr id="13" name="Conector: angular 8">
            <a:extLst>
              <a:ext uri="{FF2B5EF4-FFF2-40B4-BE49-F238E27FC236}">
                <a16:creationId xmlns:a16="http://schemas.microsoft.com/office/drawing/2014/main" id="{26C6779B-2CF8-4FC4-ACFA-88204297A513}"/>
              </a:ext>
            </a:extLst>
          </p:cNvPr>
          <p:cNvCxnSpPr>
            <a:cxnSpLocks/>
            <a:stCxn id="11" idx="0"/>
            <a:endCxn id="9" idx="1"/>
          </p:cNvCxnSpPr>
          <p:nvPr/>
        </p:nvCxnSpPr>
        <p:spPr>
          <a:xfrm rot="5400000" flipH="1" flipV="1">
            <a:off x="9317133" y="1764319"/>
            <a:ext cx="362525" cy="1840445"/>
          </a:xfrm>
          <a:prstGeom prst="bentConnector2">
            <a:avLst/>
          </a:prstGeom>
          <a:ln w="28575"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361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b="8374"/>
          <a:stretch/>
        </p:blipFill>
        <p:spPr>
          <a:xfrm>
            <a:off x="303186" y="705414"/>
            <a:ext cx="6561190" cy="5546868"/>
          </a:xfrm>
          <a:prstGeom prst="rect">
            <a:avLst/>
          </a:prstGeom>
        </p:spPr>
      </p:pic>
      <p:sp>
        <p:nvSpPr>
          <p:cNvPr id="7" name="CuadroTexto 3">
            <a:extLst>
              <a:ext uri="{FF2B5EF4-FFF2-40B4-BE49-F238E27FC236}">
                <a16:creationId xmlns:a16="http://schemas.microsoft.com/office/drawing/2014/main" id="{4F3AAF7D-FE9A-48BD-BA1B-854992C728E5}"/>
              </a:ext>
            </a:extLst>
          </p:cNvPr>
          <p:cNvSpPr txBox="1"/>
          <p:nvPr/>
        </p:nvSpPr>
        <p:spPr>
          <a:xfrm>
            <a:off x="7773537" y="940271"/>
            <a:ext cx="323199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9400" marR="0" lvl="0" indent="-279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PE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</a:rPr>
              <a:t>Completa la información del nuevo estudiante a</a:t>
            </a:r>
            <a:r>
              <a:rPr kumimoji="0" lang="es-PE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</a:rPr>
              <a:t> registrar</a:t>
            </a:r>
          </a:p>
          <a:p>
            <a:pPr marL="279400" marR="0" lvl="0" indent="-279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s-PE" b="0" i="0" u="none" strike="noStrike" kern="1200" cap="none" spc="0" normalizeH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</a:endParaRPr>
          </a:p>
          <a:p>
            <a:pPr marL="279400" marR="0" lvl="0" indent="-279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s-PE" b="0" i="0" u="none" strike="noStrike" kern="1200" cap="none" spc="0" normalizeH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</a:endParaRPr>
          </a:p>
          <a:p>
            <a:pPr marL="279400" marR="0" lvl="0" indent="-279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s-PE" b="0" i="0" u="none" strike="noStrike" kern="1200" cap="none" spc="0" normalizeH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</a:endParaRPr>
          </a:p>
          <a:p>
            <a:pPr marL="279400" marR="0" lvl="0" indent="-279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s-PE" b="0" i="0" u="none" strike="noStrike" kern="1200" cap="none" spc="0" normalizeH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</a:endParaRPr>
          </a:p>
          <a:p>
            <a:pPr marL="279400" marR="0" lvl="0" indent="-279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s-PE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  <a:p>
            <a:pPr marL="279400" marR="0" lvl="0" indent="-279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s-PE" b="0" i="0" u="none" strike="noStrike" kern="1200" cap="none" spc="0" normalizeH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</a:endParaRPr>
          </a:p>
          <a:p>
            <a:pPr marL="279400" marR="0" lvl="0" indent="-279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s-PE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  <a:p>
            <a:pPr marL="279400" marR="0" lvl="0" indent="-279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s-PE" b="0" i="0" u="none" strike="noStrike" kern="1200" cap="none" spc="0" normalizeH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</a:endParaRPr>
          </a:p>
          <a:p>
            <a:pPr marL="279400" indent="-279400">
              <a:buFontTx/>
              <a:buAutoNum type="arabicPeriod"/>
              <a:defRPr/>
            </a:pPr>
            <a:r>
              <a:rPr lang="es-PE" dirty="0">
                <a:solidFill>
                  <a:prstClr val="black">
                    <a:lumMod val="65000"/>
                    <a:lumOff val="35000"/>
                  </a:prstClr>
                </a:solidFill>
              </a:rPr>
              <a:t>Seleccione el tipo de discapacidad y el sub tipo de discapacidad</a:t>
            </a:r>
          </a:p>
          <a:p>
            <a:pPr marL="279400" indent="-279400">
              <a:buFontTx/>
              <a:buAutoNum type="arabicPeriod"/>
              <a:defRPr/>
            </a:pPr>
            <a:endParaRPr lang="es-PE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279400" indent="-279400">
              <a:buFontTx/>
              <a:buAutoNum type="arabicPeriod"/>
              <a:defRPr/>
            </a:pPr>
            <a:endParaRPr lang="es-PE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279400" indent="-279400">
              <a:buFontTx/>
              <a:buAutoNum type="arabicPeriod"/>
              <a:defRPr/>
            </a:pPr>
            <a:r>
              <a:rPr lang="es-PE" dirty="0">
                <a:solidFill>
                  <a:prstClr val="black">
                    <a:lumMod val="65000"/>
                    <a:lumOff val="35000"/>
                  </a:prstClr>
                </a:solidFill>
              </a:rPr>
              <a:t>Completa  la información del estudiante, descriptores (ítems) y sobre las personas de apoyo consultadas</a:t>
            </a:r>
          </a:p>
        </p:txBody>
      </p:sp>
      <p:sp>
        <p:nvSpPr>
          <p:cNvPr id="8" name="Arrow: Down 4">
            <a:extLst>
              <a:ext uri="{FF2B5EF4-FFF2-40B4-BE49-F238E27FC236}">
                <a16:creationId xmlns:a16="http://schemas.microsoft.com/office/drawing/2014/main" id="{C6A74FAF-B5D4-4339-9719-EE760DA7B3DB}"/>
              </a:ext>
            </a:extLst>
          </p:cNvPr>
          <p:cNvSpPr/>
          <p:nvPr/>
        </p:nvSpPr>
        <p:spPr>
          <a:xfrm rot="5400000">
            <a:off x="7156022" y="940014"/>
            <a:ext cx="482600" cy="596900"/>
          </a:xfrm>
          <a:prstGeom prst="downArrow">
            <a:avLst/>
          </a:prstGeom>
          <a:solidFill>
            <a:schemeClr val="accent5"/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Arrow: Down 4">
            <a:extLst>
              <a:ext uri="{FF2B5EF4-FFF2-40B4-BE49-F238E27FC236}">
                <a16:creationId xmlns:a16="http://schemas.microsoft.com/office/drawing/2014/main" id="{9DC5BE45-5005-4624-8F9D-84B4A301852C}"/>
              </a:ext>
            </a:extLst>
          </p:cNvPr>
          <p:cNvSpPr/>
          <p:nvPr/>
        </p:nvSpPr>
        <p:spPr>
          <a:xfrm rot="5400000">
            <a:off x="7156022" y="3840404"/>
            <a:ext cx="482600" cy="596900"/>
          </a:xfrm>
          <a:prstGeom prst="downArrow">
            <a:avLst/>
          </a:prstGeom>
          <a:solidFill>
            <a:schemeClr val="accent5"/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Arrow: Down 4">
            <a:extLst>
              <a:ext uri="{FF2B5EF4-FFF2-40B4-BE49-F238E27FC236}">
                <a16:creationId xmlns:a16="http://schemas.microsoft.com/office/drawing/2014/main" id="{9DC5BE45-5005-4624-8F9D-84B4A301852C}"/>
              </a:ext>
            </a:extLst>
          </p:cNvPr>
          <p:cNvSpPr/>
          <p:nvPr/>
        </p:nvSpPr>
        <p:spPr>
          <a:xfrm rot="5400000">
            <a:off x="7156022" y="5101937"/>
            <a:ext cx="482600" cy="596900"/>
          </a:xfrm>
          <a:prstGeom prst="downArrow">
            <a:avLst/>
          </a:prstGeom>
          <a:solidFill>
            <a:schemeClr val="accent5"/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A4FEE56A-6898-4B43-935F-4747823445D2}" type="slidenum">
              <a:rPr lang="es-PE" smtClean="0"/>
              <a:pPr/>
              <a:t>46</a:t>
            </a:fld>
            <a:endParaRPr lang="es-PE"/>
          </a:p>
        </p:txBody>
      </p:sp>
      <p:sp>
        <p:nvSpPr>
          <p:cNvPr id="3" name="Rectángulo 2"/>
          <p:cNvSpPr/>
          <p:nvPr/>
        </p:nvSpPr>
        <p:spPr>
          <a:xfrm>
            <a:off x="0" y="0"/>
            <a:ext cx="12192000" cy="705414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94733" y="154551"/>
            <a:ext cx="6896630" cy="5508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>
                <a:ln>
                  <a:solidFill>
                    <a:srgbClr val="CC9900"/>
                  </a:solidFill>
                </a:ln>
                <a:solidFill>
                  <a:srgbClr val="FFC000"/>
                </a:solidFill>
              </a:rPr>
              <a:t>Registrar nuevo estudiante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C8FFF3A-5383-E982-7039-E68C7361C80A}"/>
              </a:ext>
            </a:extLst>
          </p:cNvPr>
          <p:cNvSpPr txBox="1"/>
          <p:nvPr/>
        </p:nvSpPr>
        <p:spPr>
          <a:xfrm>
            <a:off x="377813" y="6459865"/>
            <a:ext cx="479470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1100" dirty="0"/>
              <a:t>* Adjuntar sustento en caso lo requiera el tipo de discapacidad.</a:t>
            </a:r>
          </a:p>
        </p:txBody>
      </p:sp>
    </p:spTree>
    <p:extLst>
      <p:ext uri="{BB962C8B-B14F-4D97-AF65-F5344CB8AC3E}">
        <p14:creationId xmlns:p14="http://schemas.microsoft.com/office/powerpoint/2010/main" val="336571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F502A848-9BAE-49A2-A011-023A3B37B1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168"/>
          <a:stretch/>
        </p:blipFill>
        <p:spPr>
          <a:xfrm>
            <a:off x="320565" y="684731"/>
            <a:ext cx="10914574" cy="5925311"/>
          </a:xfrm>
          <a:prstGeom prst="rect">
            <a:avLst/>
          </a:prstGeom>
        </p:spPr>
      </p:pic>
      <p:sp>
        <p:nvSpPr>
          <p:cNvPr id="16" name="Rectángulo redondeado 15"/>
          <p:cNvSpPr/>
          <p:nvPr/>
        </p:nvSpPr>
        <p:spPr>
          <a:xfrm>
            <a:off x="3867100" y="1038225"/>
            <a:ext cx="4057384" cy="5438987"/>
          </a:xfrm>
          <a:prstGeom prst="roundRect">
            <a:avLst>
              <a:gd name="adj" fmla="val 4074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38" name="Imagen 37">
            <a:extLst>
              <a:ext uri="{FF2B5EF4-FFF2-40B4-BE49-F238E27FC236}">
                <a16:creationId xmlns:a16="http://schemas.microsoft.com/office/drawing/2014/main" id="{8C6DF0B1-13BC-40ED-983C-2C42EB12F9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4" t="38507" r="75977" b="49078"/>
          <a:stretch/>
        </p:blipFill>
        <p:spPr>
          <a:xfrm>
            <a:off x="4057203" y="1178850"/>
            <a:ext cx="3728092" cy="964276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A4FEE56A-6898-4B43-935F-4747823445D2}" type="slidenum">
              <a:rPr lang="es-PE" smtClean="0"/>
              <a:pPr/>
              <a:t>47</a:t>
            </a:fld>
            <a:endParaRPr lang="es-PE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8C6DF0B1-13BC-40ED-983C-2C42EB12F9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4" t="50800" r="75977" b="1561"/>
          <a:stretch/>
        </p:blipFill>
        <p:spPr>
          <a:xfrm>
            <a:off x="4057203" y="2352675"/>
            <a:ext cx="3728092" cy="3700080"/>
          </a:xfrm>
          <a:prstGeom prst="rect">
            <a:avLst/>
          </a:prstGeom>
        </p:spPr>
      </p:pic>
      <p:sp>
        <p:nvSpPr>
          <p:cNvPr id="19" name="Elipse 18">
            <a:extLst>
              <a:ext uri="{FF2B5EF4-FFF2-40B4-BE49-F238E27FC236}">
                <a16:creationId xmlns:a16="http://schemas.microsoft.com/office/drawing/2014/main" id="{A0BF4DA5-9CEC-4405-8AA7-5E3124E7A1EB}"/>
              </a:ext>
            </a:extLst>
          </p:cNvPr>
          <p:cNvSpPr/>
          <p:nvPr/>
        </p:nvSpPr>
        <p:spPr>
          <a:xfrm>
            <a:off x="8196041" y="1822202"/>
            <a:ext cx="360000" cy="360000"/>
          </a:xfrm>
          <a:prstGeom prst="ellipse">
            <a:avLst/>
          </a:prstGeom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>
                <a:solidFill>
                  <a:schemeClr val="accent6"/>
                </a:solidFill>
              </a:rPr>
              <a:t>2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51458F5D-EF07-43D9-838F-4F3B538E9B17}"/>
              </a:ext>
            </a:extLst>
          </p:cNvPr>
          <p:cNvSpPr txBox="1"/>
          <p:nvPr/>
        </p:nvSpPr>
        <p:spPr>
          <a:xfrm>
            <a:off x="8713325" y="1735900"/>
            <a:ext cx="2945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Si el estudiante ya no asiste a la IE, haga clic a la opción </a:t>
            </a:r>
            <a:r>
              <a:rPr lang="es-PE" sz="14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No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76D23CD0-48A7-46C4-A2A6-4AE69DD41FAA}"/>
              </a:ext>
            </a:extLst>
          </p:cNvPr>
          <p:cNvSpPr/>
          <p:nvPr/>
        </p:nvSpPr>
        <p:spPr>
          <a:xfrm>
            <a:off x="3814934" y="1788561"/>
            <a:ext cx="4176793" cy="417900"/>
          </a:xfrm>
          <a:prstGeom prst="rect">
            <a:avLst/>
          </a:prstGeom>
          <a:noFill/>
          <a:ln w="38100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rgbClr val="FF0000"/>
              </a:solidFill>
            </a:endParaRP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214611DF-AB68-4F97-8517-24C15242512B}"/>
              </a:ext>
            </a:extLst>
          </p:cNvPr>
          <p:cNvSpPr/>
          <p:nvPr/>
        </p:nvSpPr>
        <p:spPr>
          <a:xfrm>
            <a:off x="8196041" y="2346677"/>
            <a:ext cx="360000" cy="360000"/>
          </a:xfrm>
          <a:prstGeom prst="ellipse">
            <a:avLst/>
          </a:prstGeom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>
                <a:solidFill>
                  <a:schemeClr val="accent5"/>
                </a:solidFill>
              </a:rPr>
              <a:t>3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4C8A45A-EA66-4D94-9999-EC3B92C8C0EF}"/>
              </a:ext>
            </a:extLst>
          </p:cNvPr>
          <p:cNvSpPr txBox="1"/>
          <p:nvPr/>
        </p:nvSpPr>
        <p:spPr>
          <a:xfrm>
            <a:off x="8713325" y="2279444"/>
            <a:ext cx="2945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PE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Si el estudiante no presenta, ninguna discapacidad, haga clic en el botón </a:t>
            </a:r>
            <a:r>
              <a:rPr lang="es-PE" sz="14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No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215BDD5F-E3E4-4E27-B267-8686F3C276A0}"/>
              </a:ext>
            </a:extLst>
          </p:cNvPr>
          <p:cNvSpPr/>
          <p:nvPr/>
        </p:nvSpPr>
        <p:spPr>
          <a:xfrm>
            <a:off x="3814934" y="2317727"/>
            <a:ext cx="4176793" cy="417900"/>
          </a:xfrm>
          <a:prstGeom prst="rect">
            <a:avLst/>
          </a:prstGeom>
          <a:noFill/>
          <a:ln w="3810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rgbClr val="FF0000"/>
              </a:solidFill>
            </a:endParaRP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5BFB4E1C-C609-49C9-826C-5A4A4B592C0D}"/>
              </a:ext>
            </a:extLst>
          </p:cNvPr>
          <p:cNvSpPr>
            <a:spLocks noChangeAspect="1"/>
          </p:cNvSpPr>
          <p:nvPr/>
        </p:nvSpPr>
        <p:spPr>
          <a:xfrm>
            <a:off x="8196041" y="5700491"/>
            <a:ext cx="360000" cy="360000"/>
          </a:xfrm>
          <a:prstGeom prst="ellipse">
            <a:avLst/>
          </a:prstGeom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20AA3924-D154-4B8A-B069-BD978A865106}"/>
              </a:ext>
            </a:extLst>
          </p:cNvPr>
          <p:cNvSpPr txBox="1"/>
          <p:nvPr/>
        </p:nvSpPr>
        <p:spPr>
          <a:xfrm>
            <a:off x="8713324" y="5216568"/>
            <a:ext cx="294527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Si el estudiante presenta más de una discapacidad, haga clic en la opción </a:t>
            </a:r>
            <a:r>
              <a:rPr lang="es-PE" sz="14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“Agregar discapacidad”</a:t>
            </a:r>
            <a:r>
              <a:rPr lang="es-PE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, seleccione el tipo de discapacidad y siga los pasos anteriores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17E3BC83-4FC0-469B-8AF1-64AB3ABFDCB0}"/>
              </a:ext>
            </a:extLst>
          </p:cNvPr>
          <p:cNvSpPr/>
          <p:nvPr/>
        </p:nvSpPr>
        <p:spPr>
          <a:xfrm>
            <a:off x="3814934" y="5700491"/>
            <a:ext cx="4197495" cy="369378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rgbClr val="FF0000"/>
              </a:solidFill>
            </a:endParaRPr>
          </a:p>
        </p:txBody>
      </p:sp>
      <p:pic>
        <p:nvPicPr>
          <p:cNvPr id="35" name="Imagen 34">
            <a:extLst>
              <a:ext uri="{FF2B5EF4-FFF2-40B4-BE49-F238E27FC236}">
                <a16:creationId xmlns:a16="http://schemas.microsoft.com/office/drawing/2014/main" id="{D3FEC463-4751-498F-8B24-C6FB265651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889" t="50766" r="65395" b="28171"/>
          <a:stretch/>
        </p:blipFill>
        <p:spPr>
          <a:xfrm>
            <a:off x="4167909" y="4079376"/>
            <a:ext cx="3020291" cy="1599064"/>
          </a:xfrm>
          <a:prstGeom prst="rect">
            <a:avLst/>
          </a:prstGeom>
          <a:ln>
            <a:noFill/>
          </a:ln>
          <a:effectLst/>
        </p:spPr>
      </p:pic>
      <p:sp>
        <p:nvSpPr>
          <p:cNvPr id="36" name="Rectángulo 35"/>
          <p:cNvSpPr/>
          <p:nvPr/>
        </p:nvSpPr>
        <p:spPr>
          <a:xfrm>
            <a:off x="0" y="0"/>
            <a:ext cx="12192000" cy="705414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7" name="Título 1"/>
          <p:cNvSpPr txBox="1">
            <a:spLocks/>
          </p:cNvSpPr>
          <p:nvPr/>
        </p:nvSpPr>
        <p:spPr>
          <a:xfrm>
            <a:off x="194733" y="154551"/>
            <a:ext cx="6896630" cy="5508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>
                <a:ln>
                  <a:solidFill>
                    <a:srgbClr val="CC9900"/>
                  </a:solidFill>
                </a:ln>
                <a:solidFill>
                  <a:srgbClr val="FFC000"/>
                </a:solidFill>
              </a:rPr>
              <a:t>Casos que se pueden presentar</a:t>
            </a:r>
          </a:p>
        </p:txBody>
      </p:sp>
      <p:pic>
        <p:nvPicPr>
          <p:cNvPr id="39" name="Imagen 38">
            <a:extLst>
              <a:ext uri="{FF2B5EF4-FFF2-40B4-BE49-F238E27FC236}">
                <a16:creationId xmlns:a16="http://schemas.microsoft.com/office/drawing/2014/main" id="{32F308F0-FA64-48AD-982A-D2FA1023B8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222" t="50766" r="65183" b="28171"/>
          <a:stretch/>
        </p:blipFill>
        <p:spPr>
          <a:xfrm>
            <a:off x="663893" y="5049790"/>
            <a:ext cx="2362200" cy="12573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AF4064C0-AE26-4391-973B-0119BD74CC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294" t="54940" r="29305" b="42646"/>
          <a:stretch/>
        </p:blipFill>
        <p:spPr>
          <a:xfrm>
            <a:off x="827178" y="5678440"/>
            <a:ext cx="575877" cy="14699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D59E04A-510A-4441-A2EE-AE4C14AB16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3" t="92432" r="75320" b="-495"/>
          <a:stretch/>
        </p:blipFill>
        <p:spPr>
          <a:xfrm>
            <a:off x="378834" y="6214537"/>
            <a:ext cx="2970000" cy="47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91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 animBg="1"/>
      <p:bldP spid="22" grpId="0" animBg="1"/>
      <p:bldP spid="23" grpId="0"/>
      <p:bldP spid="24" grpId="0" animBg="1"/>
      <p:bldP spid="25" grpId="0" animBg="1"/>
      <p:bldP spid="26" grpId="0"/>
      <p:bldP spid="3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A4FEE56A-6898-4B43-935F-4747823445D2}" type="slidenum">
              <a:rPr lang="es-PE" smtClean="0"/>
              <a:pPr/>
              <a:t>48</a:t>
            </a:fld>
            <a:endParaRPr lang="es-PE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6FB46AE-760B-452E-BF3D-E21A30EFBD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348" y="699918"/>
            <a:ext cx="11725483" cy="5654669"/>
          </a:xfrm>
          <a:prstGeom prst="rect">
            <a:avLst/>
          </a:prstGeom>
        </p:spPr>
      </p:pic>
      <p:sp>
        <p:nvSpPr>
          <p:cNvPr id="5" name="Rectángulo redondeado 4"/>
          <p:cNvSpPr/>
          <p:nvPr/>
        </p:nvSpPr>
        <p:spPr>
          <a:xfrm>
            <a:off x="298349" y="2821712"/>
            <a:ext cx="4125870" cy="3842326"/>
          </a:xfrm>
          <a:prstGeom prst="roundRect">
            <a:avLst>
              <a:gd name="adj" fmla="val 4074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7867A40-7498-4D77-837E-A2A69DC5C0B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66" r="794" b="31492"/>
          <a:stretch/>
        </p:blipFill>
        <p:spPr>
          <a:xfrm>
            <a:off x="458461" y="2997206"/>
            <a:ext cx="3823613" cy="326967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3FEC463-4751-498F-8B24-C6FB2656515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889" t="50766" r="65395" b="41353"/>
          <a:stretch/>
        </p:blipFill>
        <p:spPr>
          <a:xfrm>
            <a:off x="540902" y="5816889"/>
            <a:ext cx="3020291" cy="598340"/>
          </a:xfrm>
          <a:prstGeom prst="rect">
            <a:avLst/>
          </a:prstGeom>
          <a:ln>
            <a:noFill/>
          </a:ln>
          <a:effectLst/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B8DEEF84-3F54-48B8-961C-F493D18AA4DA}"/>
              </a:ext>
            </a:extLst>
          </p:cNvPr>
          <p:cNvSpPr/>
          <p:nvPr/>
        </p:nvSpPr>
        <p:spPr>
          <a:xfrm>
            <a:off x="540901" y="5837453"/>
            <a:ext cx="3031252" cy="557212"/>
          </a:xfrm>
          <a:prstGeom prst="rect">
            <a:avLst/>
          </a:prstGeom>
          <a:noFill/>
          <a:ln w="38100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rgbClr val="FF0000"/>
              </a:solidFill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2F1D0313-02FD-42F1-ADBD-110DF745E8E7}"/>
              </a:ext>
            </a:extLst>
          </p:cNvPr>
          <p:cNvGrpSpPr/>
          <p:nvPr/>
        </p:nvGrpSpPr>
        <p:grpSpPr>
          <a:xfrm>
            <a:off x="5338619" y="2821712"/>
            <a:ext cx="6360452" cy="1402313"/>
            <a:chOff x="6096000" y="4468954"/>
            <a:chExt cx="5653088" cy="1356907"/>
          </a:xfrm>
        </p:grpSpPr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F1EFC6AD-0083-4FF2-A538-4C9EF070BF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2" r="36"/>
            <a:stretch/>
          </p:blipFill>
          <p:spPr>
            <a:xfrm>
              <a:off x="6099241" y="4819874"/>
              <a:ext cx="5649847" cy="42982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BCD1ACF0-27C1-47FB-95E0-62DAF8EF8E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517374" y="4926878"/>
              <a:ext cx="1426242" cy="287339"/>
            </a:xfrm>
            <a:prstGeom prst="rect">
              <a:avLst/>
            </a:prstGeom>
            <a:ln w="28575">
              <a:noFill/>
            </a:ln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AB01D9FB-2823-468A-B2D8-949F33B863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825" r="1960" b="76813"/>
            <a:stretch/>
          </p:blipFill>
          <p:spPr>
            <a:xfrm>
              <a:off x="6096000" y="5266916"/>
              <a:ext cx="5653088" cy="558945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38DA18CE-7C7B-49E3-9F2F-F3A9AA6061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196" r="1727" b="12115"/>
            <a:stretch/>
          </p:blipFill>
          <p:spPr>
            <a:xfrm>
              <a:off x="6099241" y="4468954"/>
              <a:ext cx="5649847" cy="315437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</p:grpSp>
      <p:sp>
        <p:nvSpPr>
          <p:cNvPr id="11" name="Rectángulo 10">
            <a:extLst>
              <a:ext uri="{FF2B5EF4-FFF2-40B4-BE49-F238E27FC236}">
                <a16:creationId xmlns:a16="http://schemas.microsoft.com/office/drawing/2014/main" id="{74771A0D-84E1-4ECF-833B-D32FCA7E9F43}"/>
              </a:ext>
            </a:extLst>
          </p:cNvPr>
          <p:cNvSpPr/>
          <p:nvPr/>
        </p:nvSpPr>
        <p:spPr>
          <a:xfrm>
            <a:off x="10309388" y="3277622"/>
            <a:ext cx="1389683" cy="342637"/>
          </a:xfrm>
          <a:prstGeom prst="rect">
            <a:avLst/>
          </a:prstGeom>
          <a:noFill/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rgbClr val="FF0000"/>
              </a:solidFill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D927924F-7094-4259-9310-A7D1EAE718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67" t="38994" r="83486" b="57908"/>
          <a:stretch/>
        </p:blipFill>
        <p:spPr>
          <a:xfrm>
            <a:off x="5648281" y="2878719"/>
            <a:ext cx="2165685" cy="240632"/>
          </a:xfrm>
          <a:prstGeom prst="rect">
            <a:avLst/>
          </a:prstGeom>
        </p:spPr>
      </p:pic>
      <p:sp>
        <p:nvSpPr>
          <p:cNvPr id="13" name="Elipse 12">
            <a:extLst>
              <a:ext uri="{FF2B5EF4-FFF2-40B4-BE49-F238E27FC236}">
                <a16:creationId xmlns:a16="http://schemas.microsoft.com/office/drawing/2014/main" id="{D8DEBCE1-EE16-4C5D-88D1-7C35DE9A98E2}"/>
              </a:ext>
            </a:extLst>
          </p:cNvPr>
          <p:cNvSpPr/>
          <p:nvPr/>
        </p:nvSpPr>
        <p:spPr>
          <a:xfrm>
            <a:off x="7241862" y="4952579"/>
            <a:ext cx="368904" cy="350623"/>
          </a:xfrm>
          <a:prstGeom prst="ellipse">
            <a:avLst/>
          </a:prstGeom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>
                <a:solidFill>
                  <a:srgbClr val="FFC000"/>
                </a:solidFill>
              </a:rPr>
              <a:t>4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EC60D73-B7DF-408A-BAB9-F89FAA2CD28A}"/>
              </a:ext>
            </a:extLst>
          </p:cNvPr>
          <p:cNvSpPr txBox="1"/>
          <p:nvPr/>
        </p:nvSpPr>
        <p:spPr>
          <a:xfrm>
            <a:off x="7740201" y="4670347"/>
            <a:ext cx="240585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PE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Si el estudiante está registrado con una discapacidad incorrecta, ingrese para </a:t>
            </a:r>
            <a:r>
              <a:rPr lang="es-PE" sz="14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editar </a:t>
            </a:r>
            <a:r>
              <a:rPr lang="es-PE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la información</a:t>
            </a:r>
            <a:r>
              <a:rPr lang="es-PE" sz="14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s-PE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y haga clic en el botón </a:t>
            </a:r>
            <a:r>
              <a:rPr lang="es-PE" sz="14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eliminar</a:t>
            </a:r>
            <a:r>
              <a:rPr lang="es-PE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s-PE" sz="14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discapacidad</a:t>
            </a:r>
          </a:p>
        </p:txBody>
      </p:sp>
      <p:cxnSp>
        <p:nvCxnSpPr>
          <p:cNvPr id="19" name="Conector: angular 36">
            <a:extLst>
              <a:ext uri="{FF2B5EF4-FFF2-40B4-BE49-F238E27FC236}">
                <a16:creationId xmlns:a16="http://schemas.microsoft.com/office/drawing/2014/main" id="{F676CB55-A0CF-4480-957C-A0D6D832DDCF}"/>
              </a:ext>
            </a:extLst>
          </p:cNvPr>
          <p:cNvCxnSpPr>
            <a:cxnSpLocks/>
            <a:stCxn id="8" idx="3"/>
            <a:endCxn id="11" idx="2"/>
          </p:cNvCxnSpPr>
          <p:nvPr/>
        </p:nvCxnSpPr>
        <p:spPr>
          <a:xfrm flipV="1">
            <a:off x="3572153" y="3620259"/>
            <a:ext cx="7432077" cy="2495800"/>
          </a:xfrm>
          <a:prstGeom prst="bentConnector2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0" name="Rectángulo 19"/>
          <p:cNvSpPr/>
          <p:nvPr/>
        </p:nvSpPr>
        <p:spPr>
          <a:xfrm>
            <a:off x="0" y="0"/>
            <a:ext cx="12192000" cy="705414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>
            <a:off x="194733" y="154551"/>
            <a:ext cx="6896630" cy="5508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>
                <a:ln>
                  <a:solidFill>
                    <a:srgbClr val="CC9900"/>
                  </a:solidFill>
                </a:ln>
                <a:solidFill>
                  <a:srgbClr val="FFC000"/>
                </a:solidFill>
              </a:rPr>
              <a:t>Casos que se pueden presentar</a:t>
            </a:r>
          </a:p>
        </p:txBody>
      </p:sp>
    </p:spTree>
    <p:extLst>
      <p:ext uri="{BB962C8B-B14F-4D97-AF65-F5344CB8AC3E}">
        <p14:creationId xmlns:p14="http://schemas.microsoft.com/office/powerpoint/2010/main" val="276508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A4FEE56A-6898-4B43-935F-4747823445D2}" type="slidenum">
              <a:rPr lang="es-PE" smtClean="0"/>
              <a:pPr/>
              <a:t>49</a:t>
            </a:fld>
            <a:endParaRPr lang="es-PE"/>
          </a:p>
        </p:txBody>
      </p:sp>
      <p:sp>
        <p:nvSpPr>
          <p:cNvPr id="20" name="Rectángulo 19"/>
          <p:cNvSpPr/>
          <p:nvPr/>
        </p:nvSpPr>
        <p:spPr>
          <a:xfrm>
            <a:off x="0" y="0"/>
            <a:ext cx="12192000" cy="705414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>
            <a:off x="194733" y="154551"/>
            <a:ext cx="6896630" cy="5508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>
                <a:ln>
                  <a:solidFill>
                    <a:srgbClr val="CC9900"/>
                  </a:solidFill>
                </a:ln>
                <a:solidFill>
                  <a:srgbClr val="FFC000"/>
                </a:solidFill>
              </a:rPr>
              <a:t>Eliminar el registro de un estudiante</a:t>
            </a: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960" y="1311247"/>
            <a:ext cx="4267796" cy="321989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757" y="1311247"/>
            <a:ext cx="3477110" cy="443927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74771A0D-84E1-4ECF-833B-D32FCA7E9F43}"/>
              </a:ext>
            </a:extLst>
          </p:cNvPr>
          <p:cNvSpPr/>
          <p:nvPr/>
        </p:nvSpPr>
        <p:spPr>
          <a:xfrm>
            <a:off x="3643358" y="1326812"/>
            <a:ext cx="581510" cy="586937"/>
          </a:xfrm>
          <a:prstGeom prst="rect">
            <a:avLst/>
          </a:prstGeom>
          <a:noFill/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rgbClr val="FF0000"/>
              </a:solidFill>
            </a:endParaRPr>
          </a:p>
        </p:txBody>
      </p:sp>
      <p:sp>
        <p:nvSpPr>
          <p:cNvPr id="10" name="Título 4">
            <a:extLst>
              <a:ext uri="{FF2B5EF4-FFF2-40B4-BE49-F238E27FC236}">
                <a16:creationId xmlns:a16="http://schemas.microsoft.com/office/drawing/2014/main" id="{79F6211B-AECA-1596-B370-65EEDA532D3C}"/>
              </a:ext>
            </a:extLst>
          </p:cNvPr>
          <p:cNvSpPr txBox="1">
            <a:spLocks/>
          </p:cNvSpPr>
          <p:nvPr/>
        </p:nvSpPr>
        <p:spPr>
          <a:xfrm>
            <a:off x="5029200" y="4748493"/>
            <a:ext cx="6282267" cy="100009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PE" sz="2200" dirty="0">
                <a:latin typeface="+mn-lt"/>
              </a:rPr>
              <a:t>Si algún estudiante fue agregado por error, ya no estudia en la IE o no tiene algún tipo de discapacidad que atiende el R-NEE, puede eliminarse del sistema.</a:t>
            </a:r>
          </a:p>
        </p:txBody>
      </p:sp>
    </p:spTree>
    <p:extLst>
      <p:ext uri="{BB962C8B-B14F-4D97-AF65-F5344CB8AC3E}">
        <p14:creationId xmlns:p14="http://schemas.microsoft.com/office/powerpoint/2010/main" val="265703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76EE65F-5419-CAA6-553B-6CBB96256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783" y="1596029"/>
            <a:ext cx="6910845" cy="4451723"/>
          </a:xfrm>
          <a:prstGeom prst="rect">
            <a:avLst/>
          </a:prstGeom>
        </p:spPr>
      </p:pic>
      <p:grpSp>
        <p:nvGrpSpPr>
          <p:cNvPr id="4" name="Grupo 3"/>
          <p:cNvGrpSpPr/>
          <p:nvPr/>
        </p:nvGrpSpPr>
        <p:grpSpPr>
          <a:xfrm>
            <a:off x="5328746" y="4914083"/>
            <a:ext cx="5563763" cy="1323439"/>
            <a:chOff x="5408659" y="3982749"/>
            <a:chExt cx="5563763" cy="1323439"/>
          </a:xfrm>
        </p:grpSpPr>
        <p:sp>
          <p:nvSpPr>
            <p:cNvPr id="3" name="CuadroTexto 2"/>
            <p:cNvSpPr txBox="1"/>
            <p:nvPr/>
          </p:nvSpPr>
          <p:spPr>
            <a:xfrm>
              <a:off x="8748991" y="3982749"/>
              <a:ext cx="222343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s-ES" altLang="zh-CN" sz="2000" dirty="0">
                  <a:cs typeface="Arial" charset="0"/>
                  <a:sym typeface="Calibri" panose="020F0502020204030204" pitchFamily="34" charset="0"/>
                </a:rPr>
                <a:t>2. Si es su </a:t>
              </a:r>
              <a:r>
                <a:rPr lang="es-ES" altLang="zh-CN" sz="2000" b="1" dirty="0">
                  <a:solidFill>
                    <a:schemeClr val="accent5"/>
                  </a:solidFill>
                  <a:cs typeface="Arial" charset="0"/>
                  <a:sym typeface="Calibri" panose="020F0502020204030204" pitchFamily="34" charset="0"/>
                </a:rPr>
                <a:t>primer acceso </a:t>
              </a:r>
              <a:r>
                <a:rPr lang="es-PE" sz="20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Haga </a:t>
              </a:r>
              <a:r>
                <a:rPr lang="es-PE" sz="2000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clic en</a:t>
              </a:r>
            </a:p>
            <a:p>
              <a:pPr lvl="0" algn="ctr">
                <a:defRPr/>
              </a:pPr>
              <a:r>
                <a:rPr lang="es-PE" sz="2000" b="1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Registrar </a:t>
              </a:r>
              <a:r>
                <a:rPr lang="es-PE" sz="20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Usuario</a:t>
              </a:r>
              <a:r>
                <a:rPr lang="es-ES" altLang="zh-CN" sz="2000" dirty="0">
                  <a:cs typeface="Arial" charset="0"/>
                  <a:sym typeface="Calibri" panose="020F0502020204030204" pitchFamily="34" charset="0"/>
                </a:rPr>
                <a:t> y complete sus datos</a:t>
              </a:r>
              <a:r>
                <a:rPr lang="es-PE" sz="20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endParaRPr lang="es-PE" sz="2000" b="1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19" name="Rectángulo 17">
              <a:extLst>
                <a:ext uri="{FF2B5EF4-FFF2-40B4-BE49-F238E27FC236}">
                  <a16:creationId xmlns:a16="http://schemas.microsoft.com/office/drawing/2014/main" id="{E70D4286-3E26-4475-A7F1-75BBE9B1751C}"/>
                </a:ext>
              </a:extLst>
            </p:cNvPr>
            <p:cNvSpPr/>
            <p:nvPr/>
          </p:nvSpPr>
          <p:spPr>
            <a:xfrm>
              <a:off x="5408659" y="4435764"/>
              <a:ext cx="2355273" cy="417411"/>
            </a:xfrm>
            <a:prstGeom prst="rect">
              <a:avLst/>
            </a:prstGeom>
            <a:noFill/>
            <a:ln w="28575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>
                <a:solidFill>
                  <a:srgbClr val="FF0000"/>
                </a:solidFill>
              </a:endParaRPr>
            </a:p>
          </p:txBody>
        </p:sp>
        <p:sp>
          <p:nvSpPr>
            <p:cNvPr id="5" name="Arrow: Down 4">
              <a:extLst>
                <a:ext uri="{FF2B5EF4-FFF2-40B4-BE49-F238E27FC236}">
                  <a16:creationId xmlns:a16="http://schemas.microsoft.com/office/drawing/2014/main" id="{E5F2284F-AB80-49E3-A1FE-C97C72A21DAA}"/>
                </a:ext>
              </a:extLst>
            </p:cNvPr>
            <p:cNvSpPr/>
            <p:nvPr/>
          </p:nvSpPr>
          <p:spPr>
            <a:xfrm rot="5400000">
              <a:off x="7968811" y="4346019"/>
              <a:ext cx="482600" cy="596900"/>
            </a:xfrm>
            <a:prstGeom prst="downArrow">
              <a:avLst/>
            </a:prstGeom>
            <a:solidFill>
              <a:schemeClr val="accent5"/>
            </a:solidFill>
            <a:ln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EE56A-6898-4B43-935F-4747823445D2}" type="slidenum">
              <a:rPr lang="es-PE" smtClean="0"/>
              <a:pPr/>
              <a:t>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8104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22">
            <a:extLst>
              <a:ext uri="{FF2B5EF4-FFF2-40B4-BE49-F238E27FC236}">
                <a16:creationId xmlns:a16="http://schemas.microsoft.com/office/drawing/2014/main" id="{C4B24C7E-2D5E-4C4E-9CD5-D61F243C9D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24">
            <a:extLst>
              <a:ext uri="{FF2B5EF4-FFF2-40B4-BE49-F238E27FC236}">
                <a16:creationId xmlns:a16="http://schemas.microsoft.com/office/drawing/2014/main" id="{99072643-A0EC-42FB-B66A-24C0E6FFDC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2" y="1846371"/>
            <a:ext cx="12048829" cy="3165257"/>
            <a:chOff x="143163" y="5763486"/>
            <a:chExt cx="12048829" cy="739555"/>
          </a:xfrm>
        </p:grpSpPr>
        <p:sp>
          <p:nvSpPr>
            <p:cNvPr id="36" name="Rectangle 25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45065" y="5763486"/>
              <a:ext cx="11546927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26">
              <a:extLst>
                <a:ext uri="{FF2B5EF4-FFF2-40B4-BE49-F238E27FC236}">
                  <a16:creationId xmlns:a16="http://schemas.microsoft.com/office/drawing/2014/main" id="{5FB1B595-4E0E-4913-822E-EB9B401637E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434108" y="5763486"/>
              <a:ext cx="1" cy="739555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27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angle 29">
            <a:extLst>
              <a:ext uri="{FF2B5EF4-FFF2-40B4-BE49-F238E27FC236}">
                <a16:creationId xmlns:a16="http://schemas.microsoft.com/office/drawing/2014/main" id="{3C48EA58-53D6-4E4A-9BDB-087D3461783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0752" y="389517"/>
            <a:ext cx="6686629" cy="60586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1134533" y="968432"/>
            <a:ext cx="4978400" cy="49211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PE" sz="6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Finalizar el proceso de registro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4294967295"/>
          </p:nvPr>
        </p:nvSpPr>
        <p:spPr>
          <a:xfrm>
            <a:off x="8610600" y="649224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4FEE56A-6898-4B43-935F-4747823445D2}" type="slidenum">
              <a:rPr lang="en-US"/>
              <a:pPr>
                <a:spcAft>
                  <a:spcPts val="600"/>
                </a:spcAft>
              </a:pPr>
              <a:t>50</a:t>
            </a:fld>
            <a:endParaRPr lang="en-US"/>
          </a:p>
        </p:txBody>
      </p:sp>
      <p:pic>
        <p:nvPicPr>
          <p:cNvPr id="4" name="Gráfico 1" descr="Insignia 3 con relleno sólido">
            <a:extLst>
              <a:ext uri="{FF2B5EF4-FFF2-40B4-BE49-F238E27FC236}">
                <a16:creationId xmlns:a16="http://schemas.microsoft.com/office/drawing/2014/main" id="{004C562C-1752-4FA5-4F8C-1BAEF9A041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1848" y="110397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33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A0FA7C08-F6EE-453C-8247-C0794E2D34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31"/>
          <a:stretch/>
        </p:blipFill>
        <p:spPr>
          <a:xfrm>
            <a:off x="297223" y="711200"/>
            <a:ext cx="11261558" cy="5381290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1F5E45A2-5C59-4D5C-98A8-58E469617063}"/>
              </a:ext>
            </a:extLst>
          </p:cNvPr>
          <p:cNvSpPr/>
          <p:nvPr/>
        </p:nvSpPr>
        <p:spPr>
          <a:xfrm>
            <a:off x="10222022" y="1785430"/>
            <a:ext cx="1336759" cy="400168"/>
          </a:xfrm>
          <a:prstGeom prst="rect">
            <a:avLst/>
          </a:prstGeom>
          <a:noFill/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rgbClr val="FF0000"/>
              </a:solidFill>
            </a:endParaRP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56424E91-8EB0-42B1-879C-F683732764C3}"/>
              </a:ext>
            </a:extLst>
          </p:cNvPr>
          <p:cNvGrpSpPr/>
          <p:nvPr/>
        </p:nvGrpSpPr>
        <p:grpSpPr>
          <a:xfrm>
            <a:off x="7149823" y="3270210"/>
            <a:ext cx="2387794" cy="1973386"/>
            <a:chOff x="9637777" y="3946896"/>
            <a:chExt cx="2387794" cy="1973386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C199C42C-1201-47AE-8527-D0ADB8631342}"/>
                </a:ext>
              </a:extLst>
            </p:cNvPr>
            <p:cNvSpPr/>
            <p:nvPr/>
          </p:nvSpPr>
          <p:spPr>
            <a:xfrm>
              <a:off x="9637777" y="3946896"/>
              <a:ext cx="2387794" cy="1973386"/>
            </a:xfrm>
            <a:prstGeom prst="rect">
              <a:avLst/>
            </a:prstGeom>
            <a:solidFill>
              <a:schemeClr val="bg1"/>
            </a:solidFill>
            <a:ln w="28575">
              <a:noFill/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>
                <a:solidFill>
                  <a:srgbClr val="FF0000"/>
                </a:solidFill>
              </a:endParaRP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6450B907-547C-43F4-A7F1-CE0379BD4AB1}"/>
                </a:ext>
              </a:extLst>
            </p:cNvPr>
            <p:cNvSpPr txBox="1"/>
            <p:nvPr/>
          </p:nvSpPr>
          <p:spPr>
            <a:xfrm>
              <a:off x="9780680" y="4133370"/>
              <a:ext cx="2101987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defRPr/>
              </a:pPr>
              <a:r>
                <a:rPr lang="es-PE" sz="1400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Haga clic en el botón </a:t>
              </a:r>
              <a:r>
                <a:rPr lang="es-PE" sz="1400" b="1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enviar registro</a:t>
              </a:r>
              <a:r>
                <a:rPr lang="es-PE" sz="1400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cuando haya completado la información de todos los </a:t>
              </a:r>
              <a:r>
                <a:rPr lang="es-PE" sz="1400" b="1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estudiantes con discapacidad </a:t>
              </a:r>
              <a:r>
                <a:rPr lang="es-PE" sz="1400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de su institución.</a:t>
              </a:r>
            </a:p>
          </p:txBody>
        </p:sp>
      </p:grpSp>
      <p:cxnSp>
        <p:nvCxnSpPr>
          <p:cNvPr id="16" name="Conector: angular 7">
            <a:extLst>
              <a:ext uri="{FF2B5EF4-FFF2-40B4-BE49-F238E27FC236}">
                <a16:creationId xmlns:a16="http://schemas.microsoft.com/office/drawing/2014/main" id="{AC16CFD9-88AF-48DB-B475-8A9A69464E48}"/>
              </a:ext>
            </a:extLst>
          </p:cNvPr>
          <p:cNvCxnSpPr>
            <a:stCxn id="14" idx="0"/>
            <a:endCxn id="12" idx="1"/>
          </p:cNvCxnSpPr>
          <p:nvPr/>
        </p:nvCxnSpPr>
        <p:spPr>
          <a:xfrm rot="5400000" flipH="1" flipV="1">
            <a:off x="8640523" y="1688711"/>
            <a:ext cx="1284696" cy="1878302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Marcador de número de diapositiva 1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A4FEE56A-6898-4B43-935F-4747823445D2}" type="slidenum">
              <a:rPr lang="es-PE" smtClean="0"/>
              <a:pPr/>
              <a:t>51</a:t>
            </a:fld>
            <a:endParaRPr lang="es-PE"/>
          </a:p>
        </p:txBody>
      </p:sp>
      <p:sp>
        <p:nvSpPr>
          <p:cNvPr id="20" name="Rectángulo 19"/>
          <p:cNvSpPr/>
          <p:nvPr/>
        </p:nvSpPr>
        <p:spPr>
          <a:xfrm>
            <a:off x="0" y="0"/>
            <a:ext cx="12192000" cy="705414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282848" y="184723"/>
            <a:ext cx="5851252" cy="54972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>
                <a:ln>
                  <a:solidFill>
                    <a:schemeClr val="accent6"/>
                  </a:solidFill>
                </a:ln>
                <a:solidFill>
                  <a:schemeClr val="accent6"/>
                </a:solidFill>
              </a:rPr>
              <a:t>Envío del registro</a:t>
            </a:r>
          </a:p>
        </p:txBody>
      </p:sp>
    </p:spTree>
    <p:extLst>
      <p:ext uri="{BB962C8B-B14F-4D97-AF65-F5344CB8AC3E}">
        <p14:creationId xmlns:p14="http://schemas.microsoft.com/office/powerpoint/2010/main" val="333171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8C0C8CD-9414-4439-9896-B33560C0E2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901" y="705414"/>
            <a:ext cx="11679007" cy="565093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8C0C8CD-9414-4439-9896-B33560C0E2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495" t="30967" r="36392" b="27381"/>
          <a:stretch/>
        </p:blipFill>
        <p:spPr>
          <a:xfrm>
            <a:off x="3890556" y="2280857"/>
            <a:ext cx="4574467" cy="3400275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DC912E26-0C1B-4FD1-A6FB-2C1506E07F5E}"/>
              </a:ext>
            </a:extLst>
          </p:cNvPr>
          <p:cNvSpPr/>
          <p:nvPr/>
        </p:nvSpPr>
        <p:spPr>
          <a:xfrm>
            <a:off x="8957342" y="3280896"/>
            <a:ext cx="18630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/>
              <a:t>Confirme que está seguro que desea finalizar el registro.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3A06C5E0-12A8-45DF-87AA-114D938DF23F}"/>
              </a:ext>
            </a:extLst>
          </p:cNvPr>
          <p:cNvSpPr/>
          <p:nvPr/>
        </p:nvSpPr>
        <p:spPr>
          <a:xfrm>
            <a:off x="6874933" y="4919132"/>
            <a:ext cx="1339627" cy="538754"/>
          </a:xfrm>
          <a:prstGeom prst="rect">
            <a:avLst/>
          </a:prstGeom>
          <a:noFill/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rgbClr val="FF0000"/>
              </a:solidFill>
            </a:endParaRPr>
          </a:p>
        </p:txBody>
      </p:sp>
      <p:cxnSp>
        <p:nvCxnSpPr>
          <p:cNvPr id="8" name="Conector: angular 4">
            <a:extLst>
              <a:ext uri="{FF2B5EF4-FFF2-40B4-BE49-F238E27FC236}">
                <a16:creationId xmlns:a16="http://schemas.microsoft.com/office/drawing/2014/main" id="{A023CE93-8708-486C-B578-49B1C355AFCF}"/>
              </a:ext>
            </a:extLst>
          </p:cNvPr>
          <p:cNvCxnSpPr>
            <a:stCxn id="6" idx="2"/>
            <a:endCxn id="7" idx="3"/>
          </p:cNvCxnSpPr>
          <p:nvPr/>
        </p:nvCxnSpPr>
        <p:spPr>
          <a:xfrm rot="5400000">
            <a:off x="8698074" y="3997712"/>
            <a:ext cx="707284" cy="1674311"/>
          </a:xfrm>
          <a:prstGeom prst="bentConnector2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Marcador de número de diapositiva 1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A4FEE56A-6898-4B43-935F-4747823445D2}" type="slidenum">
              <a:rPr lang="es-PE" smtClean="0"/>
              <a:pPr/>
              <a:t>52</a:t>
            </a:fld>
            <a:endParaRPr lang="es-PE"/>
          </a:p>
        </p:txBody>
      </p:sp>
      <p:sp>
        <p:nvSpPr>
          <p:cNvPr id="20" name="Rectángulo 19"/>
          <p:cNvSpPr/>
          <p:nvPr/>
        </p:nvSpPr>
        <p:spPr>
          <a:xfrm>
            <a:off x="0" y="0"/>
            <a:ext cx="12192000" cy="705414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282848" y="184723"/>
            <a:ext cx="5851252" cy="54972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>
                <a:ln>
                  <a:solidFill>
                    <a:schemeClr val="accent6"/>
                  </a:solidFill>
                </a:ln>
                <a:solidFill>
                  <a:schemeClr val="accent6"/>
                </a:solidFill>
              </a:rPr>
              <a:t>Envío del registro</a:t>
            </a:r>
          </a:p>
        </p:txBody>
      </p:sp>
    </p:spTree>
    <p:extLst>
      <p:ext uri="{BB962C8B-B14F-4D97-AF65-F5344CB8AC3E}">
        <p14:creationId xmlns:p14="http://schemas.microsoft.com/office/powerpoint/2010/main" val="44397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8C0C8CD-9414-4439-9896-B33560C0E2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901" y="705414"/>
            <a:ext cx="11679007" cy="5650936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A4FEE56A-6898-4B43-935F-4747823445D2}" type="slidenum">
              <a:rPr lang="es-PE" smtClean="0"/>
              <a:pPr/>
              <a:t>53</a:t>
            </a:fld>
            <a:endParaRPr lang="es-PE"/>
          </a:p>
        </p:txBody>
      </p:sp>
      <p:sp>
        <p:nvSpPr>
          <p:cNvPr id="20" name="Rectángulo 19"/>
          <p:cNvSpPr/>
          <p:nvPr/>
        </p:nvSpPr>
        <p:spPr>
          <a:xfrm>
            <a:off x="0" y="0"/>
            <a:ext cx="12192000" cy="705414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D2EDD1E-AB48-41C0-A72D-CE7B98FFC9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7536" y="1532554"/>
            <a:ext cx="4513429" cy="4208347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9B966B59-1680-4BB9-8A7E-AE9A0599407C}"/>
              </a:ext>
            </a:extLst>
          </p:cNvPr>
          <p:cNvSpPr/>
          <p:nvPr/>
        </p:nvSpPr>
        <p:spPr>
          <a:xfrm>
            <a:off x="8974034" y="3530882"/>
            <a:ext cx="186305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/>
              <a:t>Usted ha finalizado el registro de los estudiantes con discapacidad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A3BF81AF-BF57-47A9-B0D7-A68C22F7D7C5}"/>
              </a:ext>
            </a:extLst>
          </p:cNvPr>
          <p:cNvSpPr/>
          <p:nvPr/>
        </p:nvSpPr>
        <p:spPr>
          <a:xfrm>
            <a:off x="4038599" y="5032581"/>
            <a:ext cx="4207933" cy="572353"/>
          </a:xfrm>
          <a:prstGeom prst="rect">
            <a:avLst/>
          </a:prstGeom>
          <a:noFill/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rgbClr val="FF0000"/>
              </a:solidFill>
            </a:endParaRPr>
          </a:p>
        </p:txBody>
      </p:sp>
      <p:cxnSp>
        <p:nvCxnSpPr>
          <p:cNvPr id="4" name="Conector angular 3"/>
          <p:cNvCxnSpPr>
            <a:stCxn id="11" idx="2"/>
          </p:cNvCxnSpPr>
          <p:nvPr/>
        </p:nvCxnSpPr>
        <p:spPr>
          <a:xfrm rot="5400000">
            <a:off x="8920777" y="4333970"/>
            <a:ext cx="310546" cy="1659027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Título 1"/>
          <p:cNvSpPr txBox="1">
            <a:spLocks/>
          </p:cNvSpPr>
          <p:nvPr/>
        </p:nvSpPr>
        <p:spPr>
          <a:xfrm>
            <a:off x="282848" y="184723"/>
            <a:ext cx="5851252" cy="54972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>
                <a:ln>
                  <a:solidFill>
                    <a:schemeClr val="accent6"/>
                  </a:solidFill>
                </a:ln>
                <a:solidFill>
                  <a:schemeClr val="accent6"/>
                </a:solidFill>
              </a:rPr>
              <a:t>Envío del registro</a:t>
            </a:r>
          </a:p>
        </p:txBody>
      </p:sp>
    </p:spTree>
    <p:extLst>
      <p:ext uri="{BB962C8B-B14F-4D97-AF65-F5344CB8AC3E}">
        <p14:creationId xmlns:p14="http://schemas.microsoft.com/office/powerpoint/2010/main" val="241508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7623" y="928691"/>
            <a:ext cx="8611802" cy="433448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0798" y="2723905"/>
            <a:ext cx="6172740" cy="3820828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A4FEE56A-6898-4B43-935F-4747823445D2}" type="slidenum">
              <a:rPr lang="es-PE" smtClean="0"/>
              <a:pPr/>
              <a:t>54</a:t>
            </a:fld>
            <a:endParaRPr lang="es-PE"/>
          </a:p>
        </p:txBody>
      </p:sp>
      <p:sp>
        <p:nvSpPr>
          <p:cNvPr id="20" name="Rectángulo 19"/>
          <p:cNvSpPr/>
          <p:nvPr/>
        </p:nvSpPr>
        <p:spPr>
          <a:xfrm>
            <a:off x="0" y="0"/>
            <a:ext cx="12192000" cy="705414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034D4B63-47C5-44FA-BD4C-ABB826AB705D}"/>
              </a:ext>
            </a:extLst>
          </p:cNvPr>
          <p:cNvSpPr txBox="1">
            <a:spLocks/>
          </p:cNvSpPr>
          <p:nvPr/>
        </p:nvSpPr>
        <p:spPr>
          <a:xfrm>
            <a:off x="350934" y="1574647"/>
            <a:ext cx="2179688" cy="389617"/>
          </a:xfrm>
          <a:prstGeom prst="roundRect">
            <a:avLst/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P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Bandeja de entrada</a:t>
            </a:r>
            <a:endParaRPr lang="es-PE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4131237-6232-4035-A52E-8990B322C7BF}"/>
              </a:ext>
            </a:extLst>
          </p:cNvPr>
          <p:cNvSpPr txBox="1"/>
          <p:nvPr/>
        </p:nvSpPr>
        <p:spPr>
          <a:xfrm>
            <a:off x="1892301" y="5688437"/>
            <a:ext cx="3598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MX" sz="2400" dirty="0">
                <a:solidFill>
                  <a:schemeClr val="accent5"/>
                </a:solidFill>
              </a:rPr>
              <a:t>Verificar la información del mensaje de finalización</a:t>
            </a:r>
            <a:endParaRPr lang="es-PE" sz="2400" dirty="0">
              <a:solidFill>
                <a:schemeClr val="accent5"/>
              </a:solidFill>
            </a:endParaRPr>
          </a:p>
        </p:txBody>
      </p:sp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id="{142C2DE1-7E2D-4000-8CA7-0EBD195DFFEF}"/>
              </a:ext>
            </a:extLst>
          </p:cNvPr>
          <p:cNvSpPr/>
          <p:nvPr/>
        </p:nvSpPr>
        <p:spPr>
          <a:xfrm>
            <a:off x="2657623" y="1555028"/>
            <a:ext cx="2346175" cy="409237"/>
          </a:xfrm>
          <a:prstGeom prst="roundRect">
            <a:avLst>
              <a:gd name="adj" fmla="val 29080"/>
            </a:avLst>
          </a:prstGeom>
          <a:noFill/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rgbClr val="FF0000"/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39C62C1-D130-43FC-BF94-7785E0EEEC7B}"/>
              </a:ext>
            </a:extLst>
          </p:cNvPr>
          <p:cNvSpPr/>
          <p:nvPr/>
        </p:nvSpPr>
        <p:spPr>
          <a:xfrm>
            <a:off x="5130798" y="1769456"/>
            <a:ext cx="6206069" cy="448812"/>
          </a:xfrm>
          <a:prstGeom prst="rect">
            <a:avLst/>
          </a:prstGeom>
          <a:noFill/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rgbClr val="FF0000"/>
              </a:solidFill>
            </a:endParaRPr>
          </a:p>
        </p:txBody>
      </p:sp>
      <p:sp>
        <p:nvSpPr>
          <p:cNvPr id="12" name="Rectángulo redondeado 11">
            <a:extLst>
              <a:ext uri="{FF2B5EF4-FFF2-40B4-BE49-F238E27FC236}">
                <a16:creationId xmlns:a16="http://schemas.microsoft.com/office/drawing/2014/main" id="{142C2DE1-7E2D-4000-8CA7-0EBD195DFFEF}"/>
              </a:ext>
            </a:extLst>
          </p:cNvPr>
          <p:cNvSpPr/>
          <p:nvPr/>
        </p:nvSpPr>
        <p:spPr>
          <a:xfrm>
            <a:off x="2657623" y="4607022"/>
            <a:ext cx="2346175" cy="409237"/>
          </a:xfrm>
          <a:prstGeom prst="roundRect">
            <a:avLst>
              <a:gd name="adj" fmla="val 29080"/>
            </a:avLst>
          </a:prstGeom>
          <a:noFill/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rgbClr val="FF0000"/>
              </a:solidFill>
            </a:endParaRPr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034D4B63-47C5-44FA-BD4C-ABB826AB705D}"/>
              </a:ext>
            </a:extLst>
          </p:cNvPr>
          <p:cNvSpPr txBox="1">
            <a:spLocks/>
          </p:cNvSpPr>
          <p:nvPr/>
        </p:nvSpPr>
        <p:spPr>
          <a:xfrm>
            <a:off x="350934" y="4616831"/>
            <a:ext cx="2179688" cy="389617"/>
          </a:xfrm>
          <a:prstGeom prst="roundRect">
            <a:avLst/>
          </a:prstGeom>
          <a:solidFill>
            <a:schemeClr val="bg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P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Carpeta Spam</a:t>
            </a:r>
            <a:endParaRPr lang="es-PE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282848" y="184723"/>
            <a:ext cx="5851252" cy="54972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>
                <a:ln>
                  <a:solidFill>
                    <a:schemeClr val="accent6"/>
                  </a:solidFill>
                </a:ln>
                <a:solidFill>
                  <a:schemeClr val="accent6"/>
                </a:solidFill>
              </a:rPr>
              <a:t>Envío del registro</a:t>
            </a:r>
          </a:p>
        </p:txBody>
      </p:sp>
    </p:spTree>
    <p:extLst>
      <p:ext uri="{BB962C8B-B14F-4D97-AF65-F5344CB8AC3E}">
        <p14:creationId xmlns:p14="http://schemas.microsoft.com/office/powerpoint/2010/main" val="241295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EE56A-6898-4B43-935F-4747823445D2}" type="slidenum">
              <a:rPr lang="es-PE" smtClean="0"/>
              <a:pPr/>
              <a:t>55</a:t>
            </a:fld>
            <a:endParaRPr lang="es-PE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888C17D5-D0E4-5108-5824-2B04692ADAE1}"/>
              </a:ext>
            </a:extLst>
          </p:cNvPr>
          <p:cNvSpPr txBox="1">
            <a:spLocks/>
          </p:cNvSpPr>
          <p:nvPr/>
        </p:nvSpPr>
        <p:spPr>
          <a:xfrm>
            <a:off x="255734" y="178027"/>
            <a:ext cx="5513629" cy="4971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3700" b="1" dirty="0"/>
              <a:t>Validación de la información</a:t>
            </a:r>
          </a:p>
        </p:txBody>
      </p:sp>
      <p:graphicFrame>
        <p:nvGraphicFramePr>
          <p:cNvPr id="9" name="Marcador de contenido 4">
            <a:extLst>
              <a:ext uri="{FF2B5EF4-FFF2-40B4-BE49-F238E27FC236}">
                <a16:creationId xmlns:a16="http://schemas.microsoft.com/office/drawing/2014/main" id="{797AD2CB-E4F7-4271-9239-CF671B1707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0634700"/>
              </p:ext>
            </p:extLst>
          </p:nvPr>
        </p:nvGraphicFramePr>
        <p:xfrm>
          <a:off x="4370340" y="1790248"/>
          <a:ext cx="6900553" cy="3878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Gráfico 3" descr="Mujer con cabello rizado levantando la mano">
            <a:extLst>
              <a:ext uri="{FF2B5EF4-FFF2-40B4-BE49-F238E27FC236}">
                <a16:creationId xmlns:a16="http://schemas.microsoft.com/office/drawing/2014/main" id="{AC9EDFE0-36C8-2756-F12C-A1C11E67B14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61813" y="1790248"/>
            <a:ext cx="3082054" cy="389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19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F148C096-30B3-4AFB-8A8D-B8C6CAA83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EE56A-6898-4B43-935F-4747823445D2}" type="slidenum">
              <a:rPr lang="es-PE" smtClean="0"/>
              <a:t>56</a:t>
            </a:fld>
            <a:endParaRPr lang="es-PE"/>
          </a:p>
        </p:txBody>
      </p:sp>
      <p:sp>
        <p:nvSpPr>
          <p:cNvPr id="111" name="Título 1">
            <a:extLst>
              <a:ext uri="{FF2B5EF4-FFF2-40B4-BE49-F238E27FC236}">
                <a16:creationId xmlns:a16="http://schemas.microsoft.com/office/drawing/2014/main" id="{C4AA619A-56DA-4847-90EA-749BEA0C44F7}"/>
              </a:ext>
            </a:extLst>
          </p:cNvPr>
          <p:cNvSpPr txBox="1">
            <a:spLocks/>
          </p:cNvSpPr>
          <p:nvPr/>
        </p:nvSpPr>
        <p:spPr>
          <a:xfrm>
            <a:off x="255734" y="178027"/>
            <a:ext cx="5513629" cy="497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b="1" dirty="0"/>
              <a:t>Cronograma del R-NEE</a:t>
            </a:r>
            <a:endParaRPr lang="es-PE" dirty="0"/>
          </a:p>
        </p:txBody>
      </p:sp>
      <p:graphicFrame>
        <p:nvGraphicFramePr>
          <p:cNvPr id="121" name="Table 20">
            <a:extLst>
              <a:ext uri="{FF2B5EF4-FFF2-40B4-BE49-F238E27FC236}">
                <a16:creationId xmlns:a16="http://schemas.microsoft.com/office/drawing/2014/main" id="{C9A9F78A-9319-42DF-97AC-C7526394DD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706294"/>
              </p:ext>
            </p:extLst>
          </p:nvPr>
        </p:nvGraphicFramePr>
        <p:xfrm>
          <a:off x="838200" y="1873056"/>
          <a:ext cx="4785851" cy="27579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3693">
                  <a:extLst>
                    <a:ext uri="{9D8B030D-6E8A-4147-A177-3AD203B41FA5}">
                      <a16:colId xmlns:a16="http://schemas.microsoft.com/office/drawing/2014/main" val="852127212"/>
                    </a:ext>
                  </a:extLst>
                </a:gridCol>
                <a:gridCol w="683693">
                  <a:extLst>
                    <a:ext uri="{9D8B030D-6E8A-4147-A177-3AD203B41FA5}">
                      <a16:colId xmlns:a16="http://schemas.microsoft.com/office/drawing/2014/main" val="4114697699"/>
                    </a:ext>
                  </a:extLst>
                </a:gridCol>
                <a:gridCol w="683693">
                  <a:extLst>
                    <a:ext uri="{9D8B030D-6E8A-4147-A177-3AD203B41FA5}">
                      <a16:colId xmlns:a16="http://schemas.microsoft.com/office/drawing/2014/main" val="2938782546"/>
                    </a:ext>
                  </a:extLst>
                </a:gridCol>
                <a:gridCol w="683693">
                  <a:extLst>
                    <a:ext uri="{9D8B030D-6E8A-4147-A177-3AD203B41FA5}">
                      <a16:colId xmlns:a16="http://schemas.microsoft.com/office/drawing/2014/main" val="3409590460"/>
                    </a:ext>
                  </a:extLst>
                </a:gridCol>
                <a:gridCol w="683693">
                  <a:extLst>
                    <a:ext uri="{9D8B030D-6E8A-4147-A177-3AD203B41FA5}">
                      <a16:colId xmlns:a16="http://schemas.microsoft.com/office/drawing/2014/main" val="1754040478"/>
                    </a:ext>
                  </a:extLst>
                </a:gridCol>
                <a:gridCol w="683693">
                  <a:extLst>
                    <a:ext uri="{9D8B030D-6E8A-4147-A177-3AD203B41FA5}">
                      <a16:colId xmlns:a16="http://schemas.microsoft.com/office/drawing/2014/main" val="1799877051"/>
                    </a:ext>
                  </a:extLst>
                </a:gridCol>
                <a:gridCol w="683693">
                  <a:extLst>
                    <a:ext uri="{9D8B030D-6E8A-4147-A177-3AD203B41FA5}">
                      <a16:colId xmlns:a16="http://schemas.microsoft.com/office/drawing/2014/main" val="3154827864"/>
                    </a:ext>
                  </a:extLst>
                </a:gridCol>
              </a:tblGrid>
              <a:tr h="601732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419" sz="1800" u="none" strike="noStrike" cap="all" baseline="0" noProof="0" dirty="0">
                          <a:effectLst/>
                        </a:rPr>
                        <a:t>ABRIL</a:t>
                      </a:r>
                      <a:endParaRPr lang="es-419" sz="1800" b="0" i="0" u="none" strike="noStrike" cap="all" baseline="0" noProof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anchor="ctr">
                    <a:lnB w="3175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2167744042"/>
                  </a:ext>
                </a:extLst>
              </a:tr>
              <a:tr h="3510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Lu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>
                    <a:lnT w="3175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Ma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>
                    <a:lnT w="3175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Mi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>
                    <a:lnT w="3175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Ju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>
                    <a:lnT w="3175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Vi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>
                    <a:lnT w="3175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Sá</a:t>
                      </a:r>
                      <a:endParaRPr lang="en-US" sz="1400" b="1" i="0" u="none" strike="noStrike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>
                    <a:lnT w="3175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Do</a:t>
                      </a:r>
                      <a:endParaRPr lang="en-US" sz="1400" b="1" i="0" u="none" strike="noStrike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>
                    <a:lnT w="3175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4247368"/>
                  </a:ext>
                </a:extLst>
              </a:tr>
              <a:tr h="30086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296" marR="0" marT="0" marB="0" anchor="ctr">
                    <a:lnT w="3175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296" marR="0" marT="0" marB="0" anchor="ctr">
                    <a:lnT w="3175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296" marR="0" marT="0" marB="0" anchor="ctr">
                    <a:lnT w="3175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296" marR="0" marT="0" marB="0" anchor="ctr">
                    <a:lnT w="3175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296" marR="0" marT="0" marB="0" anchor="ctr">
                    <a:lnT w="3175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2296" marR="0" marT="0" marB="0" anchor="ctr">
                    <a:lnT w="3175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2296" marR="0" marT="0" marB="0" anchor="ctr">
                    <a:lnT w="3175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8548140"/>
                  </a:ext>
                </a:extLst>
              </a:tr>
              <a:tr h="30086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2296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2296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2296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2296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2296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2296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2296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6287935"/>
                  </a:ext>
                </a:extLst>
              </a:tr>
              <a:tr h="30086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2296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2296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82296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PE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82296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PE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82296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82296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82296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7669266"/>
                  </a:ext>
                </a:extLst>
              </a:tr>
              <a:tr h="30086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82296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82296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82296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82296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2296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2296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2296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992716"/>
                  </a:ext>
                </a:extLst>
              </a:tr>
              <a:tr h="30086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2296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2296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2296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82296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82296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2296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2296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8012774"/>
                  </a:ext>
                </a:extLst>
              </a:tr>
              <a:tr h="300866">
                <a:tc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296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>
                        <a:solidFill>
                          <a:srgbClr val="95A5A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296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solidFill>
                          <a:srgbClr val="95A5A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296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>
                        <a:solidFill>
                          <a:srgbClr val="95A5A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296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>
                        <a:solidFill>
                          <a:srgbClr val="95A5A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296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solidFill>
                          <a:srgbClr val="95A5A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296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solidFill>
                          <a:srgbClr val="95A5A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296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4233066"/>
                  </a:ext>
                </a:extLst>
              </a:tr>
            </a:tbl>
          </a:graphicData>
        </a:graphic>
      </p:graphicFrame>
      <p:graphicFrame>
        <p:nvGraphicFramePr>
          <p:cNvPr id="122" name="Table 29">
            <a:extLst>
              <a:ext uri="{FF2B5EF4-FFF2-40B4-BE49-F238E27FC236}">
                <a16:creationId xmlns:a16="http://schemas.microsoft.com/office/drawing/2014/main" id="{48202834-EA22-48B0-BBA8-3BBE742AA9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9679452"/>
              </p:ext>
            </p:extLst>
          </p:nvPr>
        </p:nvGraphicFramePr>
        <p:xfrm>
          <a:off x="6403051" y="1762861"/>
          <a:ext cx="4785851" cy="26610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3693">
                  <a:extLst>
                    <a:ext uri="{9D8B030D-6E8A-4147-A177-3AD203B41FA5}">
                      <a16:colId xmlns:a16="http://schemas.microsoft.com/office/drawing/2014/main" val="852127212"/>
                    </a:ext>
                  </a:extLst>
                </a:gridCol>
                <a:gridCol w="683693">
                  <a:extLst>
                    <a:ext uri="{9D8B030D-6E8A-4147-A177-3AD203B41FA5}">
                      <a16:colId xmlns:a16="http://schemas.microsoft.com/office/drawing/2014/main" val="4114697699"/>
                    </a:ext>
                  </a:extLst>
                </a:gridCol>
                <a:gridCol w="683693">
                  <a:extLst>
                    <a:ext uri="{9D8B030D-6E8A-4147-A177-3AD203B41FA5}">
                      <a16:colId xmlns:a16="http://schemas.microsoft.com/office/drawing/2014/main" val="2938782546"/>
                    </a:ext>
                  </a:extLst>
                </a:gridCol>
                <a:gridCol w="683693">
                  <a:extLst>
                    <a:ext uri="{9D8B030D-6E8A-4147-A177-3AD203B41FA5}">
                      <a16:colId xmlns:a16="http://schemas.microsoft.com/office/drawing/2014/main" val="3409590460"/>
                    </a:ext>
                  </a:extLst>
                </a:gridCol>
                <a:gridCol w="683693">
                  <a:extLst>
                    <a:ext uri="{9D8B030D-6E8A-4147-A177-3AD203B41FA5}">
                      <a16:colId xmlns:a16="http://schemas.microsoft.com/office/drawing/2014/main" val="1754040478"/>
                    </a:ext>
                  </a:extLst>
                </a:gridCol>
                <a:gridCol w="683693">
                  <a:extLst>
                    <a:ext uri="{9D8B030D-6E8A-4147-A177-3AD203B41FA5}">
                      <a16:colId xmlns:a16="http://schemas.microsoft.com/office/drawing/2014/main" val="1799877051"/>
                    </a:ext>
                  </a:extLst>
                </a:gridCol>
                <a:gridCol w="683693">
                  <a:extLst>
                    <a:ext uri="{9D8B030D-6E8A-4147-A177-3AD203B41FA5}">
                      <a16:colId xmlns:a16="http://schemas.microsoft.com/office/drawing/2014/main" val="3154827864"/>
                    </a:ext>
                  </a:extLst>
                </a:gridCol>
              </a:tblGrid>
              <a:tr h="580603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cap="all" baseline="0" dirty="0" err="1">
                          <a:effectLst/>
                        </a:rPr>
                        <a:t>junio</a:t>
                      </a:r>
                      <a:endParaRPr lang="en-US" sz="1800" b="0" i="0" u="none" strike="noStrike" cap="all" baseline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anchor="ctr">
                    <a:lnB w="3175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2167744042"/>
                  </a:ext>
                </a:extLst>
              </a:tr>
              <a:tr h="3386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Lu</a:t>
                      </a:r>
                      <a:endParaRPr lang="en-US" sz="14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85725" marR="0" marT="0" marB="0" anchor="ctr">
                    <a:lnT w="3175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Ma</a:t>
                      </a:r>
                      <a:endParaRPr lang="en-US" sz="14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85725" marR="0" marT="0" marB="0" anchor="ctr">
                    <a:lnT w="3175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Mi</a:t>
                      </a:r>
                      <a:endParaRPr lang="en-US" sz="14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85725" marR="0" marT="0" marB="0" anchor="ctr">
                    <a:lnT w="3175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Ju</a:t>
                      </a:r>
                      <a:endParaRPr lang="en-US" sz="14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85725" marR="0" marT="0" marB="0" anchor="ctr">
                    <a:lnT w="3175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Vi</a:t>
                      </a:r>
                      <a:endParaRPr lang="en-US" sz="14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85725" marR="0" marT="0" marB="0" anchor="ctr">
                    <a:lnT w="3175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Sá</a:t>
                      </a:r>
                      <a:endParaRPr lang="en-US" sz="1400" b="1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85725" marR="0" marT="0" marB="0" anchor="ctr">
                    <a:lnT w="3175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Do</a:t>
                      </a:r>
                      <a:endParaRPr lang="en-US" sz="1400" b="1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85725" marR="0" marT="0" marB="0" anchor="ctr">
                    <a:lnT w="3175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4247368"/>
                  </a:ext>
                </a:extLst>
              </a:tr>
              <a:tr h="29030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296" marR="0" marT="0" marB="0" anchor="ctr">
                    <a:lnT w="3175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296" marR="0" marT="0" marB="0" anchor="ctr">
                    <a:lnT w="3175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296" marR="0" marT="0" marB="0" anchor="ctr">
                    <a:lnT w="3175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1 </a:t>
                      </a:r>
                    </a:p>
                  </a:txBody>
                  <a:tcPr marL="82296" marR="0" marT="0" marB="0" anchor="ctr">
                    <a:lnT w="3175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2296" marR="0" marT="0" marB="0" anchor="ctr">
                    <a:lnT w="3175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2296" marR="0" marT="0" marB="0" anchor="ctr">
                    <a:lnT w="3175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2296" marR="0" marT="0" marB="0" anchor="ctr">
                    <a:lnT w="3175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8548140"/>
                  </a:ext>
                </a:extLst>
              </a:tr>
              <a:tr h="29030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2296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2296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2296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2296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2296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2296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2296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6287935"/>
                  </a:ext>
                </a:extLst>
              </a:tr>
              <a:tr h="29030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82296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82296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82296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82296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82296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82296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82296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7669266"/>
                  </a:ext>
                </a:extLst>
              </a:tr>
              <a:tr h="29030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82296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82296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2296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2296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2296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2296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2296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992716"/>
                  </a:ext>
                </a:extLst>
              </a:tr>
              <a:tr h="29030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2296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82296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82296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2296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2296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296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296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8012774"/>
                  </a:ext>
                </a:extLst>
              </a:tr>
              <a:tr h="290301">
                <a:tc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296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296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296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296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296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296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296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2547182"/>
                  </a:ext>
                </a:extLst>
              </a:tr>
            </a:tbl>
          </a:graphicData>
        </a:graphic>
      </p:graphicFrame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B67A15-0ADF-B46E-1183-A5082E83D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9116" y="5723200"/>
            <a:ext cx="9573768" cy="584775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s-PE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 R-NEE estará activo </a:t>
            </a:r>
            <a:r>
              <a:rPr lang="es-PE" sz="2400">
                <a:solidFill>
                  <a:schemeClr val="tx1">
                    <a:lumMod val="65000"/>
                    <a:lumOff val="35000"/>
                  </a:schemeClr>
                </a:solidFill>
              </a:rPr>
              <a:t>desde </a:t>
            </a:r>
            <a:r>
              <a:rPr lang="es-PE" sz="2400" b="1">
                <a:solidFill>
                  <a:srgbClr val="0070C0"/>
                </a:solidFill>
              </a:rPr>
              <a:t>abril </a:t>
            </a:r>
            <a:r>
              <a:rPr lang="es-PE" sz="2400" b="1" dirty="0">
                <a:solidFill>
                  <a:srgbClr val="0070C0"/>
                </a:solidFill>
              </a:rPr>
              <a:t>hasta el 30 de junio.</a:t>
            </a:r>
            <a:endParaRPr lang="es-PE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ectangle 43">
            <a:extLst>
              <a:ext uri="{FF2B5EF4-FFF2-40B4-BE49-F238E27FC236}">
                <a16:creationId xmlns:a16="http://schemas.microsoft.com/office/drawing/2014/main" id="{65C17EEF-7DAE-2D18-5CD1-A34158B50F0A}"/>
              </a:ext>
            </a:extLst>
          </p:cNvPr>
          <p:cNvSpPr/>
          <p:nvPr/>
        </p:nvSpPr>
        <p:spPr>
          <a:xfrm>
            <a:off x="6422639" y="4644730"/>
            <a:ext cx="5041369" cy="285115"/>
          </a:xfrm>
          <a:prstGeom prst="rect">
            <a:avLst/>
          </a:prstGeom>
          <a:solidFill>
            <a:srgbClr val="F2F2F2"/>
          </a:solidFill>
          <a:ln w="25400" cap="flat" cmpd="sng" algn="ctr">
            <a:noFill/>
            <a:prstDash val="solid"/>
          </a:ln>
          <a:effectLst>
            <a:outerShdw blurRad="355600" dist="1270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3">
            <a:extLst>
              <a:ext uri="{FF2B5EF4-FFF2-40B4-BE49-F238E27FC236}">
                <a16:creationId xmlns:a16="http://schemas.microsoft.com/office/drawing/2014/main" id="{B09F1D3A-93DD-E8AC-885A-724B213FE9D6}"/>
              </a:ext>
            </a:extLst>
          </p:cNvPr>
          <p:cNvSpPr/>
          <p:nvPr/>
        </p:nvSpPr>
        <p:spPr>
          <a:xfrm>
            <a:off x="727994" y="4671099"/>
            <a:ext cx="5041369" cy="285115"/>
          </a:xfrm>
          <a:prstGeom prst="rect">
            <a:avLst/>
          </a:prstGeom>
          <a:solidFill>
            <a:srgbClr val="F2F2F2"/>
          </a:solidFill>
          <a:ln w="25400" cap="flat" cmpd="sng" algn="ctr">
            <a:noFill/>
            <a:prstDash val="solid"/>
          </a:ln>
          <a:effectLst>
            <a:outerShdw blurRad="355600" dist="1270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45">
            <a:extLst>
              <a:ext uri="{FF2B5EF4-FFF2-40B4-BE49-F238E27FC236}">
                <a16:creationId xmlns:a16="http://schemas.microsoft.com/office/drawing/2014/main" id="{16DA1E0A-7BDC-2120-8D32-E473B14CEE8C}"/>
              </a:ext>
            </a:extLst>
          </p:cNvPr>
          <p:cNvSpPr/>
          <p:nvPr/>
        </p:nvSpPr>
        <p:spPr>
          <a:xfrm>
            <a:off x="9407690" y="3865029"/>
            <a:ext cx="288032" cy="23774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/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112021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555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76EE65F-5419-CAA6-553B-6CBB96256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783" y="1596029"/>
            <a:ext cx="6910845" cy="4451723"/>
          </a:xfrm>
          <a:prstGeom prst="rect">
            <a:avLst/>
          </a:prstGeom>
        </p:spPr>
      </p:pic>
      <p:grpSp>
        <p:nvGrpSpPr>
          <p:cNvPr id="4" name="Grupo 3"/>
          <p:cNvGrpSpPr/>
          <p:nvPr/>
        </p:nvGrpSpPr>
        <p:grpSpPr>
          <a:xfrm>
            <a:off x="5328746" y="4361864"/>
            <a:ext cx="3122434" cy="1422645"/>
            <a:chOff x="5408659" y="3430530"/>
            <a:chExt cx="3122434" cy="1422645"/>
          </a:xfrm>
        </p:grpSpPr>
        <p:sp>
          <p:nvSpPr>
            <p:cNvPr id="19" name="Rectángulo 17">
              <a:extLst>
                <a:ext uri="{FF2B5EF4-FFF2-40B4-BE49-F238E27FC236}">
                  <a16:creationId xmlns:a16="http://schemas.microsoft.com/office/drawing/2014/main" id="{E70D4286-3E26-4475-A7F1-75BBE9B1751C}"/>
                </a:ext>
              </a:extLst>
            </p:cNvPr>
            <p:cNvSpPr/>
            <p:nvPr/>
          </p:nvSpPr>
          <p:spPr>
            <a:xfrm>
              <a:off x="5408659" y="4435764"/>
              <a:ext cx="2355273" cy="417411"/>
            </a:xfrm>
            <a:prstGeom prst="rect">
              <a:avLst/>
            </a:prstGeom>
            <a:noFill/>
            <a:ln w="28575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>
                <a:solidFill>
                  <a:srgbClr val="FF0000"/>
                </a:solidFill>
              </a:endParaRPr>
            </a:p>
          </p:txBody>
        </p:sp>
        <p:sp>
          <p:nvSpPr>
            <p:cNvPr id="11" name="Arrow: Down 4">
              <a:extLst>
                <a:ext uri="{FF2B5EF4-FFF2-40B4-BE49-F238E27FC236}">
                  <a16:creationId xmlns:a16="http://schemas.microsoft.com/office/drawing/2014/main" id="{E5F2284F-AB80-49E3-A1FE-C97C72A21DAA}"/>
                </a:ext>
              </a:extLst>
            </p:cNvPr>
            <p:cNvSpPr/>
            <p:nvPr/>
          </p:nvSpPr>
          <p:spPr>
            <a:xfrm rot="5400000">
              <a:off x="7991343" y="3373380"/>
              <a:ext cx="482600" cy="596900"/>
            </a:xfrm>
            <a:prstGeom prst="downArrow">
              <a:avLst/>
            </a:prstGeom>
            <a:solidFill>
              <a:schemeClr val="accent5"/>
            </a:solidFill>
            <a:ln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EE56A-6898-4B43-935F-4747823445D2}" type="slidenum">
              <a:rPr lang="es-PE" smtClean="0"/>
              <a:pPr/>
              <a:t>6</a:t>
            </a:fld>
            <a:endParaRPr lang="es-PE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6D2CF9D-2D64-4B30-BAA9-24C669F87F78}"/>
              </a:ext>
            </a:extLst>
          </p:cNvPr>
          <p:cNvSpPr txBox="1"/>
          <p:nvPr/>
        </p:nvSpPr>
        <p:spPr>
          <a:xfrm>
            <a:off x="8610600" y="4198133"/>
            <a:ext cx="2562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PE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Haga </a:t>
            </a:r>
            <a:r>
              <a:rPr lang="es-PE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click</a:t>
            </a:r>
            <a:r>
              <a:rPr lang="es-PE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aquí si desea Recuperar su Contraseña R-NEE</a:t>
            </a:r>
            <a:endParaRPr lang="es-PE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91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EE56A-6898-4B43-935F-4747823445D2}" type="slidenum">
              <a:rPr lang="es-PE" smtClean="0"/>
              <a:pPr/>
              <a:t>7</a:t>
            </a:fld>
            <a:endParaRPr lang="es-PE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56843" y="590732"/>
            <a:ext cx="10515600" cy="618452"/>
          </a:xfrm>
        </p:spPr>
        <p:txBody>
          <a:bodyPr/>
          <a:lstStyle/>
          <a:p>
            <a:r>
              <a:rPr lang="es-PE" dirty="0" smtClean="0"/>
              <a:t>Si la institución educativa NO TIENE estudiantes con discapacidad:</a:t>
            </a:r>
            <a:endParaRPr lang="en-US" dirty="0"/>
          </a:p>
        </p:txBody>
      </p:sp>
      <p:grpSp>
        <p:nvGrpSpPr>
          <p:cNvPr id="7" name="Grupo 6"/>
          <p:cNvGrpSpPr/>
          <p:nvPr/>
        </p:nvGrpSpPr>
        <p:grpSpPr>
          <a:xfrm>
            <a:off x="9068775" y="1650608"/>
            <a:ext cx="2435285" cy="707886"/>
            <a:chOff x="7963913" y="4290526"/>
            <a:chExt cx="2662828" cy="707886"/>
          </a:xfrm>
        </p:grpSpPr>
        <p:sp>
          <p:nvSpPr>
            <p:cNvPr id="8" name="CuadroTexto 7"/>
            <p:cNvSpPr txBox="1"/>
            <p:nvPr/>
          </p:nvSpPr>
          <p:spPr>
            <a:xfrm>
              <a:off x="8560813" y="4290526"/>
              <a:ext cx="20659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s-PE" sz="20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2. Haga </a:t>
              </a:r>
              <a:r>
                <a:rPr lang="es-PE" sz="2000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clic en</a:t>
              </a:r>
            </a:p>
            <a:p>
              <a:pPr lvl="0" algn="ctr">
                <a:defRPr/>
              </a:pPr>
              <a:r>
                <a:rPr lang="es-PE" sz="20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Enviar Registro</a:t>
              </a:r>
              <a:endParaRPr lang="es-PE" sz="2000" b="1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11" name="Arrow: Down 4">
              <a:extLst>
                <a:ext uri="{FF2B5EF4-FFF2-40B4-BE49-F238E27FC236}">
                  <a16:creationId xmlns:a16="http://schemas.microsoft.com/office/drawing/2014/main" id="{E5F2284F-AB80-49E3-A1FE-C97C72A21DAA}"/>
                </a:ext>
              </a:extLst>
            </p:cNvPr>
            <p:cNvSpPr/>
            <p:nvPr/>
          </p:nvSpPr>
          <p:spPr>
            <a:xfrm rot="5400000">
              <a:off x="8154878" y="4238533"/>
              <a:ext cx="214970" cy="596900"/>
            </a:xfrm>
            <a:prstGeom prst="downArrow">
              <a:avLst/>
            </a:prstGeom>
            <a:solidFill>
              <a:schemeClr val="accent5"/>
            </a:solidFill>
            <a:ln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147450" y="1733807"/>
            <a:ext cx="2651188" cy="1015663"/>
            <a:chOff x="7862355" y="4390110"/>
            <a:chExt cx="2612515" cy="831717"/>
          </a:xfrm>
        </p:grpSpPr>
        <p:sp>
          <p:nvSpPr>
            <p:cNvPr id="13" name="CuadroTexto 12"/>
            <p:cNvSpPr txBox="1"/>
            <p:nvPr/>
          </p:nvSpPr>
          <p:spPr>
            <a:xfrm>
              <a:off x="7862355" y="4390110"/>
              <a:ext cx="2065928" cy="831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s-PE" sz="20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1. Marque el </a:t>
              </a:r>
              <a:r>
                <a:rPr lang="es-PE" sz="2000" dirty="0" err="1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check</a:t>
              </a:r>
              <a:r>
                <a:rPr lang="es-PE" sz="20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en </a:t>
              </a:r>
              <a:r>
                <a:rPr lang="es-PE" sz="20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el recuadro</a:t>
              </a:r>
              <a:endParaRPr lang="es-PE" sz="2000" b="1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16" name="Arrow: Down 4">
              <a:extLst>
                <a:ext uri="{FF2B5EF4-FFF2-40B4-BE49-F238E27FC236}">
                  <a16:creationId xmlns:a16="http://schemas.microsoft.com/office/drawing/2014/main" id="{E5F2284F-AB80-49E3-A1FE-C97C72A21DAA}"/>
                </a:ext>
              </a:extLst>
            </p:cNvPr>
            <p:cNvSpPr/>
            <p:nvPr/>
          </p:nvSpPr>
          <p:spPr>
            <a:xfrm rot="16200000">
              <a:off x="10062617" y="4381499"/>
              <a:ext cx="227605" cy="596900"/>
            </a:xfrm>
            <a:prstGeom prst="downArrow">
              <a:avLst/>
            </a:prstGeom>
            <a:solidFill>
              <a:schemeClr val="accent5"/>
            </a:solidFill>
            <a:ln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pic>
        <p:nvPicPr>
          <p:cNvPr id="18" name="Marcador de contenido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987"/>
          <a:stretch/>
        </p:blipFill>
        <p:spPr>
          <a:xfrm>
            <a:off x="3049499" y="1313609"/>
            <a:ext cx="6019276" cy="2719717"/>
          </a:xfrm>
          <a:prstGeom prst="rect">
            <a:avLst/>
          </a:prstGeom>
        </p:spPr>
      </p:pic>
      <p:grpSp>
        <p:nvGrpSpPr>
          <p:cNvPr id="19" name="Grupo 18"/>
          <p:cNvGrpSpPr/>
          <p:nvPr/>
        </p:nvGrpSpPr>
        <p:grpSpPr>
          <a:xfrm>
            <a:off x="342435" y="5895155"/>
            <a:ext cx="1878457" cy="400110"/>
            <a:chOff x="8108684" y="4390110"/>
            <a:chExt cx="2049620" cy="327646"/>
          </a:xfrm>
        </p:grpSpPr>
        <p:sp>
          <p:nvSpPr>
            <p:cNvPr id="20" name="CuadroTexto 19"/>
            <p:cNvSpPr txBox="1"/>
            <p:nvPr/>
          </p:nvSpPr>
          <p:spPr>
            <a:xfrm>
              <a:off x="8108684" y="4390110"/>
              <a:ext cx="1443162" cy="3276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s-PE" sz="2000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3</a:t>
              </a:r>
              <a:r>
                <a:rPr lang="es-PE" sz="20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. </a:t>
              </a:r>
              <a:r>
                <a:rPr lang="es-PE" sz="20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Enviar</a:t>
              </a:r>
              <a:endParaRPr lang="es-PE" sz="2000" b="1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21" name="Arrow: Down 4">
              <a:extLst>
                <a:ext uri="{FF2B5EF4-FFF2-40B4-BE49-F238E27FC236}">
                  <a16:creationId xmlns:a16="http://schemas.microsoft.com/office/drawing/2014/main" id="{E5F2284F-AB80-49E3-A1FE-C97C72A21DAA}"/>
                </a:ext>
              </a:extLst>
            </p:cNvPr>
            <p:cNvSpPr/>
            <p:nvPr/>
          </p:nvSpPr>
          <p:spPr>
            <a:xfrm rot="16200000">
              <a:off x="9746051" y="4255483"/>
              <a:ext cx="227605" cy="596900"/>
            </a:xfrm>
            <a:prstGeom prst="downArrow">
              <a:avLst/>
            </a:prstGeom>
            <a:solidFill>
              <a:schemeClr val="accent5"/>
            </a:solidFill>
            <a:ln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3"/>
          <a:srcRect l="36384" t="32812" r="36529" b="22135"/>
          <a:stretch/>
        </p:blipFill>
        <p:spPr>
          <a:xfrm>
            <a:off x="7161960" y="4591010"/>
            <a:ext cx="2179762" cy="2038372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4"/>
          <a:srcRect l="36781" t="35938" r="36714" b="27318"/>
          <a:stretch/>
        </p:blipFill>
        <p:spPr>
          <a:xfrm>
            <a:off x="2382785" y="4591010"/>
            <a:ext cx="2499177" cy="1947902"/>
          </a:xfrm>
          <a:prstGeom prst="rect">
            <a:avLst/>
          </a:prstGeom>
        </p:spPr>
      </p:pic>
      <p:grpSp>
        <p:nvGrpSpPr>
          <p:cNvPr id="24" name="Grupo 23"/>
          <p:cNvGrpSpPr/>
          <p:nvPr/>
        </p:nvGrpSpPr>
        <p:grpSpPr>
          <a:xfrm>
            <a:off x="5119909" y="5944289"/>
            <a:ext cx="1886077" cy="400110"/>
            <a:chOff x="8108684" y="4390110"/>
            <a:chExt cx="2057934" cy="327646"/>
          </a:xfrm>
        </p:grpSpPr>
        <p:sp>
          <p:nvSpPr>
            <p:cNvPr id="25" name="CuadroTexto 24"/>
            <p:cNvSpPr txBox="1"/>
            <p:nvPr/>
          </p:nvSpPr>
          <p:spPr>
            <a:xfrm>
              <a:off x="8108684" y="4390110"/>
              <a:ext cx="1443162" cy="3276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s-PE" sz="20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4. </a:t>
              </a:r>
              <a:r>
                <a:rPr lang="es-PE" sz="20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Aceptar</a:t>
              </a:r>
              <a:endParaRPr lang="es-PE" sz="2000" b="1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26" name="Arrow: Down 4">
              <a:extLst>
                <a:ext uri="{FF2B5EF4-FFF2-40B4-BE49-F238E27FC236}">
                  <a16:creationId xmlns:a16="http://schemas.microsoft.com/office/drawing/2014/main" id="{E5F2284F-AB80-49E3-A1FE-C97C72A21DAA}"/>
                </a:ext>
              </a:extLst>
            </p:cNvPr>
            <p:cNvSpPr/>
            <p:nvPr/>
          </p:nvSpPr>
          <p:spPr>
            <a:xfrm rot="16200000">
              <a:off x="9754365" y="4255483"/>
              <a:ext cx="227605" cy="596900"/>
            </a:xfrm>
            <a:prstGeom prst="downArrow">
              <a:avLst/>
            </a:prstGeom>
            <a:solidFill>
              <a:schemeClr val="accent5"/>
            </a:solidFill>
            <a:ln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28" name="CuadroTexto 27"/>
          <p:cNvSpPr txBox="1"/>
          <p:nvPr/>
        </p:nvSpPr>
        <p:spPr>
          <a:xfrm>
            <a:off x="9614669" y="5883205"/>
            <a:ext cx="2162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PE" sz="2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5. </a:t>
            </a:r>
            <a:r>
              <a:rPr lang="es-PE" sz="20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Descargar DJ</a:t>
            </a:r>
            <a:endParaRPr lang="es-PE" sz="20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84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9F5646-8599-FF04-1093-3FAB65264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EE56A-6898-4B43-935F-4747823445D2}" type="slidenum">
              <a:rPr lang="es-PE" smtClean="0"/>
              <a:pPr/>
              <a:t>8</a:t>
            </a:fld>
            <a:endParaRPr lang="es-PE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5BB6C7F0-BF6C-B2AC-90A1-D732234BE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233" y="1475564"/>
            <a:ext cx="4688664" cy="430504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01F9DBA-818B-07EA-9121-B3AECCA655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5707" y="2637347"/>
            <a:ext cx="5449060" cy="1981477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9069A0ED-4718-2CAE-F793-DE7A26D93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639" y="85272"/>
            <a:ext cx="10515600" cy="742552"/>
          </a:xfrm>
        </p:spPr>
        <p:txBody>
          <a:bodyPr/>
          <a:lstStyle/>
          <a:p>
            <a:r>
              <a:rPr lang="es-ES" sz="2800">
                <a:ln>
                  <a:solidFill>
                    <a:schemeClr val="accent6"/>
                  </a:solidFill>
                </a:ln>
                <a:solidFill>
                  <a:schemeClr val="accent6"/>
                </a:solidFill>
              </a:rPr>
              <a:t>Grados a registrar</a:t>
            </a:r>
          </a:p>
        </p:txBody>
      </p:sp>
    </p:spTree>
    <p:extLst>
      <p:ext uri="{BB962C8B-B14F-4D97-AF65-F5344CB8AC3E}">
        <p14:creationId xmlns:p14="http://schemas.microsoft.com/office/powerpoint/2010/main" val="311250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2" name="Rectangle 1030">
            <a:extLst>
              <a:ext uri="{FF2B5EF4-FFF2-40B4-BE49-F238E27FC236}">
                <a16:creationId xmlns:a16="http://schemas.microsoft.com/office/drawing/2014/main" id="{33ADEAE5-B080-4DEC-819A-00E41A93F8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3" name="Rectangle 1032">
            <a:extLst>
              <a:ext uri="{FF2B5EF4-FFF2-40B4-BE49-F238E27FC236}">
                <a16:creationId xmlns:a16="http://schemas.microsoft.com/office/drawing/2014/main" id="{D9FB580A-BA0E-4D5E-90F4-C42767A783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ubtítulo 9">
            <a:extLst>
              <a:ext uri="{FF2B5EF4-FFF2-40B4-BE49-F238E27FC236}">
                <a16:creationId xmlns:a16="http://schemas.microsoft.com/office/drawing/2014/main" id="{8290C5C4-5C4C-452E-BB38-D4D7AFC2002C}"/>
              </a:ext>
            </a:extLst>
          </p:cNvPr>
          <p:cNvSpPr>
            <a:spLocks noGrp="1"/>
          </p:cNvSpPr>
          <p:nvPr/>
        </p:nvSpPr>
        <p:spPr>
          <a:xfrm>
            <a:off x="718662" y="1172591"/>
            <a:ext cx="10754676" cy="1923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s-PE" sz="2800" kern="1200" dirty="0">
                <a:solidFill>
                  <a:schemeClr val="tx1"/>
                </a:solidFill>
                <a:latin typeface="Helvetica Condensed" panose="020B0606020202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71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R-NEE</a:t>
            </a:r>
          </a:p>
          <a:p>
            <a:pPr>
              <a:spcBef>
                <a:spcPct val="0"/>
              </a:spcBef>
              <a:spcAft>
                <a:spcPts val="600"/>
              </a:spcAft>
              <a:defRPr/>
            </a:pPr>
            <a:r>
              <a:rPr lang="es-ES" sz="4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Registro de estudiantes con Discapacidad</a:t>
            </a:r>
            <a:endParaRPr lang="es-PE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4294967295"/>
          </p:nvPr>
        </p:nvSpPr>
        <p:spPr>
          <a:xfrm>
            <a:off x="8610600" y="6160417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A4FEE56A-6898-4B43-935F-4747823445D2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9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5DD47AD-810E-3F37-88EE-56AD60D80E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7" y="3808698"/>
            <a:ext cx="11809045" cy="235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77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767B8A357BD984DB4590B528C6CD91C" ma:contentTypeVersion="11" ma:contentTypeDescription="Crear nuevo documento." ma:contentTypeScope="" ma:versionID="37dcd747226bee6e6bc1f1760114cb19">
  <xsd:schema xmlns:xsd="http://www.w3.org/2001/XMLSchema" xmlns:xs="http://www.w3.org/2001/XMLSchema" xmlns:p="http://schemas.microsoft.com/office/2006/metadata/properties" xmlns:ns2="85da7058-c490-4692-8125-4b0ff1c104a9" xmlns:ns3="626f56cf-1faa-4643-b3ba-fb0f939bfff4" targetNamespace="http://schemas.microsoft.com/office/2006/metadata/properties" ma:root="true" ma:fieldsID="359967b49777f169f05e44d23741e757" ns2:_="" ns3:_="">
    <xsd:import namespace="85da7058-c490-4692-8125-4b0ff1c104a9"/>
    <xsd:import namespace="626f56cf-1faa-4643-b3ba-fb0f939bfff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da7058-c490-4692-8125-4b0ff1c104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n" ma:readOnly="false" ma:fieldId="{5cf76f15-5ced-4ddc-b409-7134ff3c332f}" ma:taxonomyMulti="true" ma:sspId="73583e55-2a5e-42fb-a2c0-120f01cfa11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6f56cf-1faa-4643-b3ba-fb0f939bfff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f8789b2d-6af3-46b9-bfed-181ceee5bf37}" ma:internalName="TaxCatchAll" ma:showField="CatchAllData" ma:web="626f56cf-1faa-4643-b3ba-fb0f939bfff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26f56cf-1faa-4643-b3ba-fb0f939bfff4" xsi:nil="true"/>
    <lcf76f155ced4ddcb4097134ff3c332f xmlns="85da7058-c490-4692-8125-4b0ff1c104a9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1422898-BC2C-401F-B25A-75A928F24D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da7058-c490-4692-8125-4b0ff1c104a9"/>
    <ds:schemaRef ds:uri="626f56cf-1faa-4643-b3ba-fb0f939bff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926097B-FB7D-4963-95A2-43DAD065D572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3093f02e-b19e-4064-9b35-a9cccea456cd"/>
    <ds:schemaRef ds:uri="http://schemas.openxmlformats.org/package/2006/metadata/core-properties"/>
    <ds:schemaRef ds:uri="http://purl.org/dc/dcmitype/"/>
    <ds:schemaRef ds:uri="http://schemas.microsoft.com/office/2006/metadata/properties"/>
    <ds:schemaRef ds:uri="fe69364c-5068-445b-8b91-6758ad06a703"/>
    <ds:schemaRef ds:uri="http://www.w3.org/XML/1998/namespace"/>
    <ds:schemaRef ds:uri="http://purl.org/dc/elements/1.1/"/>
    <ds:schemaRef ds:uri="626f56cf-1faa-4643-b3ba-fb0f939bfff4"/>
    <ds:schemaRef ds:uri="85da7058-c490-4692-8125-4b0ff1c104a9"/>
  </ds:schemaRefs>
</ds:datastoreItem>
</file>

<file path=customXml/itemProps3.xml><?xml version="1.0" encoding="utf-8"?>
<ds:datastoreItem xmlns:ds="http://schemas.openxmlformats.org/officeDocument/2006/customXml" ds:itemID="{82EB6277-8D7F-429F-AFDB-461C8B8155A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6411</TotalTime>
  <Words>1587</Words>
  <Application>Microsoft Office PowerPoint</Application>
  <PresentationFormat>Panorámica</PresentationFormat>
  <Paragraphs>464</Paragraphs>
  <Slides>57</Slides>
  <Notes>28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57</vt:i4>
      </vt:variant>
    </vt:vector>
  </HeadingPairs>
  <TitlesOfParts>
    <vt:vector size="65" baseType="lpstr">
      <vt:lpstr>宋体</vt:lpstr>
      <vt:lpstr>宋体</vt:lpstr>
      <vt:lpstr>Arial</vt:lpstr>
      <vt:lpstr>Calibri</vt:lpstr>
      <vt:lpstr>Calibri Light</vt:lpstr>
      <vt:lpstr>Helvetica Condensed</vt:lpstr>
      <vt:lpstr>Times New Roman</vt:lpstr>
      <vt:lpstr>Tema de Office</vt:lpstr>
      <vt:lpstr>R-NEE 2023</vt:lpstr>
      <vt:lpstr>Ingresar a la página web</vt:lpstr>
      <vt:lpstr>Verificar la participación de la IE </vt:lpstr>
      <vt:lpstr>Presentación de PowerPoint</vt:lpstr>
      <vt:lpstr>Presentación de PowerPoint</vt:lpstr>
      <vt:lpstr>Presentación de PowerPoint</vt:lpstr>
      <vt:lpstr>Si la institución educativa NO TIENE estudiantes con discapacidad:</vt:lpstr>
      <vt:lpstr>Grados a registrar</vt:lpstr>
      <vt:lpstr>Presentación de PowerPoint</vt:lpstr>
      <vt:lpstr>Recursos</vt:lpstr>
      <vt:lpstr>Etapas del proceso de registro</vt:lpstr>
      <vt:lpstr>Presentación de PowerPoint</vt:lpstr>
      <vt:lpstr>¿Qué discapacidades requieren sustento para el registro?</vt:lpstr>
      <vt:lpstr>¿Cuáles son los tipos de sustento?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Ingreso a la plataforma del R-NEE</vt:lpstr>
      <vt:lpstr>Ingresar a la página web</vt:lpstr>
      <vt:lpstr>Verificar la participación de la IE </vt:lpstr>
      <vt:lpstr>Presentación de PowerPoint</vt:lpstr>
      <vt:lpstr>Identificar al usuario</vt:lpstr>
      <vt:lpstr>Identificar a la IE</vt:lpstr>
      <vt:lpstr>Actualizar información</vt:lpstr>
      <vt:lpstr>Crear una contraseña</vt:lpstr>
      <vt:lpstr>Persona de contacto</vt:lpstr>
      <vt:lpstr>Persona de contacto – opción 1</vt:lpstr>
      <vt:lpstr>Persona de contacto – opción 2</vt:lpstr>
      <vt:lpstr>Guardar la información ingresada</vt:lpstr>
      <vt:lpstr>Revisar el correo electrónico</vt:lpstr>
      <vt:lpstr>Revisar el correo electrónico</vt:lpstr>
      <vt:lpstr>Finalizar registro de datos</vt:lpstr>
      <vt:lpstr>Presentación de PowerPoint</vt:lpstr>
      <vt:lpstr>Reestablecer contraseña</vt:lpstr>
      <vt:lpstr>Registro de la información</vt:lpstr>
      <vt:lpstr>Acceso para el registro de estudiantes</vt:lpstr>
      <vt:lpstr>Presentación de PowerPoint</vt:lpstr>
      <vt:lpstr>Pantalla principal</vt:lpstr>
      <vt:lpstr>Presentación de PowerPoint</vt:lpstr>
      <vt:lpstr>Pantalla principal</vt:lpstr>
      <vt:lpstr>Pantalla principal</vt:lpstr>
      <vt:lpstr>Ficha de registro virtual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Finalizar el proceso de registro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SSES 2023</dc:title>
  <dc:creator>JOSE ORLANDO SULLON SULLON</dc:creator>
  <cp:lastModifiedBy>User</cp:lastModifiedBy>
  <cp:revision>425</cp:revision>
  <cp:lastPrinted>2015-06-30T22:37:03Z</cp:lastPrinted>
  <dcterms:created xsi:type="dcterms:W3CDTF">2014-07-08T14:30:13Z</dcterms:created>
  <dcterms:modified xsi:type="dcterms:W3CDTF">2023-05-17T15:56:40Z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0x010100F7C5D83451D1434E8E4513F5C747B32F</vt:lpwstr>
  </property>
  <property fmtid="{D5CDD505-2E9C-101B-9397-08002B2CF9AE}" pid="3" name="MediaServiceImageTags">
    <vt:lpwstr/>
  </property>
  <property fmtid="{D5CDD505-2E9C-101B-9397-08002B2CF9AE}" pid="4" name="Order">
    <vt:r8>2766800</vt:r8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ComplianceAssetId">
    <vt:lpwstr/>
  </property>
</Properties>
</file>